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notesMasterIdLst>
    <p:notesMasterId r:id="rId35"/>
  </p:notesMasterIdLst>
  <p:sldIdLst>
    <p:sldId id="259" r:id="rId5"/>
    <p:sldId id="271" r:id="rId6"/>
    <p:sldId id="615" r:id="rId7"/>
    <p:sldId id="720" r:id="rId8"/>
    <p:sldId id="671" r:id="rId9"/>
    <p:sldId id="628" r:id="rId10"/>
    <p:sldId id="738" r:id="rId11"/>
    <p:sldId id="733" r:id="rId12"/>
    <p:sldId id="753" r:id="rId13"/>
    <p:sldId id="739" r:id="rId14"/>
    <p:sldId id="725" r:id="rId15"/>
    <p:sldId id="728" r:id="rId16"/>
    <p:sldId id="737" r:id="rId17"/>
    <p:sldId id="740" r:id="rId18"/>
    <p:sldId id="741" r:id="rId19"/>
    <p:sldId id="743" r:id="rId20"/>
    <p:sldId id="744" r:id="rId21"/>
    <p:sldId id="745" r:id="rId22"/>
    <p:sldId id="754" r:id="rId23"/>
    <p:sldId id="746" r:id="rId24"/>
    <p:sldId id="747" r:id="rId25"/>
    <p:sldId id="748" r:id="rId26"/>
    <p:sldId id="749" r:id="rId27"/>
    <p:sldId id="755" r:id="rId28"/>
    <p:sldId id="750" r:id="rId29"/>
    <p:sldId id="261" r:id="rId30"/>
    <p:sldId id="734" r:id="rId31"/>
    <p:sldId id="735" r:id="rId32"/>
    <p:sldId id="262" r:id="rId33"/>
    <p:sldId id="63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D3A554-3511-DB49-C4EE-DEE71840E4FB}" name="Marsha Williams" initials="MW" userId="S::mradclif@health.nyc.gov::5217fba0-e92d-45f5-8eba-9f3068412a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CA4BED-BACE-477B-93F4-65E9F3DF87C9}" v="14" dt="2022-10-28T18:39:12.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820" autoAdjust="0"/>
  </p:normalViewPr>
  <p:slideViewPr>
    <p:cSldViewPr snapToGrid="0">
      <p:cViewPr varScale="1">
        <p:scale>
          <a:sx n="59" d="100"/>
          <a:sy n="59" d="100"/>
        </p:scale>
        <p:origin x="84"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Marks" userId="59cc3f64-2111-4339-bb92-c183131db35c" providerId="ADAL" clId="{BFCA4BED-BACE-477B-93F4-65E9F3DF87C9}"/>
    <pc:docChg chg="undo custSel addSld delSld modSld sldOrd">
      <pc:chgData name="Nicole Marks" userId="59cc3f64-2111-4339-bb92-c183131db35c" providerId="ADAL" clId="{BFCA4BED-BACE-477B-93F4-65E9F3DF87C9}" dt="2022-10-28T19:06:33.874" v="5148" actId="20577"/>
      <pc:docMkLst>
        <pc:docMk/>
      </pc:docMkLst>
      <pc:sldChg chg="modSp mod">
        <pc:chgData name="Nicole Marks" userId="59cc3f64-2111-4339-bb92-c183131db35c" providerId="ADAL" clId="{BFCA4BED-BACE-477B-93F4-65E9F3DF87C9}" dt="2022-10-28T18:00:17.544" v="623" actId="20577"/>
        <pc:sldMkLst>
          <pc:docMk/>
          <pc:sldMk cId="1832983807" sldId="259"/>
        </pc:sldMkLst>
        <pc:spChg chg="mod">
          <ac:chgData name="Nicole Marks" userId="59cc3f64-2111-4339-bb92-c183131db35c" providerId="ADAL" clId="{BFCA4BED-BACE-477B-93F4-65E9F3DF87C9}" dt="2022-10-28T18:00:17.544" v="623" actId="20577"/>
          <ac:spMkLst>
            <pc:docMk/>
            <pc:sldMk cId="1832983807" sldId="259"/>
            <ac:spMk id="4" creationId="{00000000-0000-0000-0000-000000000000}"/>
          </ac:spMkLst>
        </pc:spChg>
        <pc:spChg chg="mod">
          <ac:chgData name="Nicole Marks" userId="59cc3f64-2111-4339-bb92-c183131db35c" providerId="ADAL" clId="{BFCA4BED-BACE-477B-93F4-65E9F3DF87C9}" dt="2022-10-18T16:54:06.653" v="38" actId="6549"/>
          <ac:spMkLst>
            <pc:docMk/>
            <pc:sldMk cId="1832983807" sldId="259"/>
            <ac:spMk id="5" creationId="{00000000-0000-0000-0000-000000000000}"/>
          </ac:spMkLst>
        </pc:spChg>
      </pc:sldChg>
      <pc:sldChg chg="delSp add del setBg delDesignElem">
        <pc:chgData name="Nicole Marks" userId="59cc3f64-2111-4339-bb92-c183131db35c" providerId="ADAL" clId="{BFCA4BED-BACE-477B-93F4-65E9F3DF87C9}" dt="2022-10-28T18:26:02.579" v="2321" actId="2696"/>
        <pc:sldMkLst>
          <pc:docMk/>
          <pc:sldMk cId="3853720432" sldId="363"/>
        </pc:sldMkLst>
        <pc:spChg chg="del">
          <ac:chgData name="Nicole Marks" userId="59cc3f64-2111-4339-bb92-c183131db35c" providerId="ADAL" clId="{BFCA4BED-BACE-477B-93F4-65E9F3DF87C9}" dt="2022-10-28T18:25:44.845" v="2319"/>
          <ac:spMkLst>
            <pc:docMk/>
            <pc:sldMk cId="3853720432" sldId="363"/>
            <ac:spMk id="11" creationId="{59A309A7-1751-4ABE-A3C1-EEC40366AD89}"/>
          </ac:spMkLst>
        </pc:spChg>
        <pc:spChg chg="del">
          <ac:chgData name="Nicole Marks" userId="59cc3f64-2111-4339-bb92-c183131db35c" providerId="ADAL" clId="{BFCA4BED-BACE-477B-93F4-65E9F3DF87C9}" dt="2022-10-28T18:25:44.845" v="2319"/>
          <ac:spMkLst>
            <pc:docMk/>
            <pc:sldMk cId="3853720432" sldId="363"/>
            <ac:spMk id="13" creationId="{967D8EB6-EAE1-4F9C-B398-83321E287204}"/>
          </ac:spMkLst>
        </pc:spChg>
      </pc:sldChg>
      <pc:sldChg chg="modSp mod">
        <pc:chgData name="Nicole Marks" userId="59cc3f64-2111-4339-bb92-c183131db35c" providerId="ADAL" clId="{BFCA4BED-BACE-477B-93F4-65E9F3DF87C9}" dt="2022-10-28T18:01:21.645" v="626" actId="20577"/>
        <pc:sldMkLst>
          <pc:docMk/>
          <pc:sldMk cId="1852039982" sldId="615"/>
        </pc:sldMkLst>
        <pc:spChg chg="mod">
          <ac:chgData name="Nicole Marks" userId="59cc3f64-2111-4339-bb92-c183131db35c" providerId="ADAL" clId="{BFCA4BED-BACE-477B-93F4-65E9F3DF87C9}" dt="2022-10-28T18:01:21.645" v="626" actId="20577"/>
          <ac:spMkLst>
            <pc:docMk/>
            <pc:sldMk cId="1852039982" sldId="615"/>
            <ac:spMk id="3" creationId="{00000000-0000-0000-0000-000000000000}"/>
          </ac:spMkLst>
        </pc:spChg>
      </pc:sldChg>
      <pc:sldChg chg="del">
        <pc:chgData name="Nicole Marks" userId="59cc3f64-2111-4339-bb92-c183131db35c" providerId="ADAL" clId="{BFCA4BED-BACE-477B-93F4-65E9F3DF87C9}" dt="2022-10-28T18:52:37.891" v="4723" actId="2696"/>
        <pc:sldMkLst>
          <pc:docMk/>
          <pc:sldMk cId="2448824327" sldId="626"/>
        </pc:sldMkLst>
      </pc:sldChg>
      <pc:sldChg chg="modSp mod ord">
        <pc:chgData name="Nicole Marks" userId="59cc3f64-2111-4339-bb92-c183131db35c" providerId="ADAL" clId="{BFCA4BED-BACE-477B-93F4-65E9F3DF87C9}" dt="2022-10-28T18:53:29.923" v="4751" actId="207"/>
        <pc:sldMkLst>
          <pc:docMk/>
          <pc:sldMk cId="3124826947" sldId="628"/>
        </pc:sldMkLst>
        <pc:spChg chg="mod">
          <ac:chgData name="Nicole Marks" userId="59cc3f64-2111-4339-bb92-c183131db35c" providerId="ADAL" clId="{BFCA4BED-BACE-477B-93F4-65E9F3DF87C9}" dt="2022-10-28T18:53:29.923" v="4751" actId="207"/>
          <ac:spMkLst>
            <pc:docMk/>
            <pc:sldMk cId="3124826947" sldId="628"/>
            <ac:spMk id="5" creationId="{9D8D89AF-09A2-44B3-8124-64CE1BF4FDA0}"/>
          </ac:spMkLst>
        </pc:spChg>
      </pc:sldChg>
      <pc:sldChg chg="modSp mod">
        <pc:chgData name="Nicole Marks" userId="59cc3f64-2111-4339-bb92-c183131db35c" providerId="ADAL" clId="{BFCA4BED-BACE-477B-93F4-65E9F3DF87C9}" dt="2022-10-28T19:06:33.874" v="5148" actId="20577"/>
        <pc:sldMkLst>
          <pc:docMk/>
          <pc:sldMk cId="3258660697" sldId="637"/>
        </pc:sldMkLst>
        <pc:spChg chg="mod">
          <ac:chgData name="Nicole Marks" userId="59cc3f64-2111-4339-bb92-c183131db35c" providerId="ADAL" clId="{BFCA4BED-BACE-477B-93F4-65E9F3DF87C9}" dt="2022-10-28T19:06:33.874" v="5148" actId="20577"/>
          <ac:spMkLst>
            <pc:docMk/>
            <pc:sldMk cId="3258660697" sldId="637"/>
            <ac:spMk id="5" creationId="{9C14FC71-0B35-48F3-9616-ADCC3F3E096A}"/>
          </ac:spMkLst>
        </pc:spChg>
      </pc:sldChg>
      <pc:sldChg chg="modSp mod">
        <pc:chgData name="Nicole Marks" userId="59cc3f64-2111-4339-bb92-c183131db35c" providerId="ADAL" clId="{BFCA4BED-BACE-477B-93F4-65E9F3DF87C9}" dt="2022-10-18T16:56:01.964" v="262" actId="20577"/>
        <pc:sldMkLst>
          <pc:docMk/>
          <pc:sldMk cId="1187529621" sldId="671"/>
        </pc:sldMkLst>
        <pc:spChg chg="mod">
          <ac:chgData name="Nicole Marks" userId="59cc3f64-2111-4339-bb92-c183131db35c" providerId="ADAL" clId="{BFCA4BED-BACE-477B-93F4-65E9F3DF87C9}" dt="2022-10-18T16:55:26.364" v="90" actId="20577"/>
          <ac:spMkLst>
            <pc:docMk/>
            <pc:sldMk cId="1187529621" sldId="671"/>
            <ac:spMk id="2" creationId="{5B0D22FD-A659-455B-A3A6-693E1ED0BE48}"/>
          </ac:spMkLst>
        </pc:spChg>
        <pc:spChg chg="mod">
          <ac:chgData name="Nicole Marks" userId="59cc3f64-2111-4339-bb92-c183131db35c" providerId="ADAL" clId="{BFCA4BED-BACE-477B-93F4-65E9F3DF87C9}" dt="2022-10-18T16:56:01.964" v="262" actId="20577"/>
          <ac:spMkLst>
            <pc:docMk/>
            <pc:sldMk cId="1187529621" sldId="671"/>
            <ac:spMk id="3" creationId="{CB45510B-82FC-4CC2-95EC-6F5F9F229BCA}"/>
          </ac:spMkLst>
        </pc:spChg>
      </pc:sldChg>
      <pc:sldChg chg="del">
        <pc:chgData name="Nicole Marks" userId="59cc3f64-2111-4339-bb92-c183131db35c" providerId="ADAL" clId="{BFCA4BED-BACE-477B-93F4-65E9F3DF87C9}" dt="2022-10-28T18:10:23.043" v="1370" actId="47"/>
        <pc:sldMkLst>
          <pc:docMk/>
          <pc:sldMk cId="2422076840" sldId="716"/>
        </pc:sldMkLst>
      </pc:sldChg>
      <pc:sldChg chg="del">
        <pc:chgData name="Nicole Marks" userId="59cc3f64-2111-4339-bb92-c183131db35c" providerId="ADAL" clId="{BFCA4BED-BACE-477B-93F4-65E9F3DF87C9}" dt="2022-10-18T16:57:03.863" v="357" actId="2696"/>
        <pc:sldMkLst>
          <pc:docMk/>
          <pc:sldMk cId="1385498422" sldId="722"/>
        </pc:sldMkLst>
      </pc:sldChg>
      <pc:sldChg chg="del">
        <pc:chgData name="Nicole Marks" userId="59cc3f64-2111-4339-bb92-c183131db35c" providerId="ADAL" clId="{BFCA4BED-BACE-477B-93F4-65E9F3DF87C9}" dt="2022-10-28T18:11:58.014" v="1441" actId="2696"/>
        <pc:sldMkLst>
          <pc:docMk/>
          <pc:sldMk cId="3927834653" sldId="724"/>
        </pc:sldMkLst>
      </pc:sldChg>
      <pc:sldChg chg="modSp mod">
        <pc:chgData name="Nicole Marks" userId="59cc3f64-2111-4339-bb92-c183131db35c" providerId="ADAL" clId="{BFCA4BED-BACE-477B-93F4-65E9F3DF87C9}" dt="2022-10-28T18:14:03.829" v="1737" actId="113"/>
        <pc:sldMkLst>
          <pc:docMk/>
          <pc:sldMk cId="3190940763" sldId="725"/>
        </pc:sldMkLst>
        <pc:spChg chg="mod">
          <ac:chgData name="Nicole Marks" userId="59cc3f64-2111-4339-bb92-c183131db35c" providerId="ADAL" clId="{BFCA4BED-BACE-477B-93F4-65E9F3DF87C9}" dt="2022-10-28T18:14:03.829" v="1737" actId="113"/>
          <ac:spMkLst>
            <pc:docMk/>
            <pc:sldMk cId="3190940763" sldId="725"/>
            <ac:spMk id="3" creationId="{CB45510B-82FC-4CC2-95EC-6F5F9F229BCA}"/>
          </ac:spMkLst>
        </pc:spChg>
      </pc:sldChg>
      <pc:sldChg chg="del">
        <pc:chgData name="Nicole Marks" userId="59cc3f64-2111-4339-bb92-c183131db35c" providerId="ADAL" clId="{BFCA4BED-BACE-477B-93F4-65E9F3DF87C9}" dt="2022-10-28T18:10:23.043" v="1370" actId="47"/>
        <pc:sldMkLst>
          <pc:docMk/>
          <pc:sldMk cId="2881446915" sldId="726"/>
        </pc:sldMkLst>
      </pc:sldChg>
      <pc:sldChg chg="del">
        <pc:chgData name="Nicole Marks" userId="59cc3f64-2111-4339-bb92-c183131db35c" providerId="ADAL" clId="{BFCA4BED-BACE-477B-93F4-65E9F3DF87C9}" dt="2022-10-28T18:10:26.356" v="1371" actId="2696"/>
        <pc:sldMkLst>
          <pc:docMk/>
          <pc:sldMk cId="863312568" sldId="727"/>
        </pc:sldMkLst>
      </pc:sldChg>
      <pc:sldChg chg="del">
        <pc:chgData name="Nicole Marks" userId="59cc3f64-2111-4339-bb92-c183131db35c" providerId="ADAL" clId="{BFCA4BED-BACE-477B-93F4-65E9F3DF87C9}" dt="2022-10-28T18:18:09.710" v="2296" actId="2696"/>
        <pc:sldMkLst>
          <pc:docMk/>
          <pc:sldMk cId="4273841814" sldId="730"/>
        </pc:sldMkLst>
      </pc:sldChg>
      <pc:sldChg chg="del">
        <pc:chgData name="Nicole Marks" userId="59cc3f64-2111-4339-bb92-c183131db35c" providerId="ADAL" clId="{BFCA4BED-BACE-477B-93F4-65E9F3DF87C9}" dt="2022-10-28T18:18:15.991" v="2297" actId="2696"/>
        <pc:sldMkLst>
          <pc:docMk/>
          <pc:sldMk cId="3033736323" sldId="731"/>
        </pc:sldMkLst>
      </pc:sldChg>
      <pc:sldChg chg="del">
        <pc:chgData name="Nicole Marks" userId="59cc3f64-2111-4339-bb92-c183131db35c" providerId="ADAL" clId="{BFCA4BED-BACE-477B-93F4-65E9F3DF87C9}" dt="2022-10-28T18:18:24.663" v="2299" actId="2696"/>
        <pc:sldMkLst>
          <pc:docMk/>
          <pc:sldMk cId="537764882" sldId="732"/>
        </pc:sldMkLst>
      </pc:sldChg>
      <pc:sldChg chg="addSp delSp modSp mod ord">
        <pc:chgData name="Nicole Marks" userId="59cc3f64-2111-4339-bb92-c183131db35c" providerId="ADAL" clId="{BFCA4BED-BACE-477B-93F4-65E9F3DF87C9}" dt="2022-10-28T18:30:15.053" v="2483" actId="13926"/>
        <pc:sldMkLst>
          <pc:docMk/>
          <pc:sldMk cId="4073191737" sldId="733"/>
        </pc:sldMkLst>
        <pc:graphicFrameChg chg="add del mod modGraphic">
          <ac:chgData name="Nicole Marks" userId="59cc3f64-2111-4339-bb92-c183131db35c" providerId="ADAL" clId="{BFCA4BED-BACE-477B-93F4-65E9F3DF87C9}" dt="2022-10-28T18:19:55.415" v="2315"/>
          <ac:graphicFrameMkLst>
            <pc:docMk/>
            <pc:sldMk cId="4073191737" sldId="733"/>
            <ac:graphicFrameMk id="3" creationId="{C664DB61-C94C-4C2E-8CC1-B0728D107091}"/>
          </ac:graphicFrameMkLst>
        </pc:graphicFrameChg>
        <pc:graphicFrameChg chg="add mod modGraphic">
          <ac:chgData name="Nicole Marks" userId="59cc3f64-2111-4339-bb92-c183131db35c" providerId="ADAL" clId="{BFCA4BED-BACE-477B-93F4-65E9F3DF87C9}" dt="2022-10-28T18:30:15.053" v="2483" actId="13926"/>
          <ac:graphicFrameMkLst>
            <pc:docMk/>
            <pc:sldMk cId="4073191737" sldId="733"/>
            <ac:graphicFrameMk id="8" creationId="{921B9935-259B-4BBB-83F9-AB479BCE01AA}"/>
          </ac:graphicFrameMkLst>
        </pc:graphicFrameChg>
        <pc:picChg chg="del">
          <ac:chgData name="Nicole Marks" userId="59cc3f64-2111-4339-bb92-c183131db35c" providerId="ADAL" clId="{BFCA4BED-BACE-477B-93F4-65E9F3DF87C9}" dt="2022-10-28T18:19:35.818" v="2309" actId="478"/>
          <ac:picMkLst>
            <pc:docMk/>
            <pc:sldMk cId="4073191737" sldId="733"/>
            <ac:picMk id="6" creationId="{E59DA051-6648-45A9-BA6A-6ECA5A7BEAFE}"/>
          </ac:picMkLst>
        </pc:picChg>
      </pc:sldChg>
      <pc:sldChg chg="modSp mod">
        <pc:chgData name="Nicole Marks" userId="59cc3f64-2111-4339-bb92-c183131db35c" providerId="ADAL" clId="{BFCA4BED-BACE-477B-93F4-65E9F3DF87C9}" dt="2022-10-28T18:59:15.398" v="5023" actId="5793"/>
        <pc:sldMkLst>
          <pc:docMk/>
          <pc:sldMk cId="1928900935" sldId="734"/>
        </pc:sldMkLst>
        <pc:spChg chg="mod">
          <ac:chgData name="Nicole Marks" userId="59cc3f64-2111-4339-bb92-c183131db35c" providerId="ADAL" clId="{BFCA4BED-BACE-477B-93F4-65E9F3DF87C9}" dt="2022-10-28T18:59:15.398" v="5023" actId="5793"/>
          <ac:spMkLst>
            <pc:docMk/>
            <pc:sldMk cId="1928900935" sldId="734"/>
            <ac:spMk id="3" creationId="{CB45510B-82FC-4CC2-95EC-6F5F9F229BCA}"/>
          </ac:spMkLst>
        </pc:spChg>
      </pc:sldChg>
      <pc:sldChg chg="modSp mod">
        <pc:chgData name="Nicole Marks" userId="59cc3f64-2111-4339-bb92-c183131db35c" providerId="ADAL" clId="{BFCA4BED-BACE-477B-93F4-65E9F3DF87C9}" dt="2022-10-28T19:03:35.765" v="5066" actId="13926"/>
        <pc:sldMkLst>
          <pc:docMk/>
          <pc:sldMk cId="3642312039" sldId="735"/>
        </pc:sldMkLst>
        <pc:spChg chg="mod">
          <ac:chgData name="Nicole Marks" userId="59cc3f64-2111-4339-bb92-c183131db35c" providerId="ADAL" clId="{BFCA4BED-BACE-477B-93F4-65E9F3DF87C9}" dt="2022-10-28T19:03:35.765" v="5066" actId="13926"/>
          <ac:spMkLst>
            <pc:docMk/>
            <pc:sldMk cId="3642312039" sldId="735"/>
            <ac:spMk id="3" creationId="{CB45510B-82FC-4CC2-95EC-6F5F9F229BCA}"/>
          </ac:spMkLst>
        </pc:spChg>
      </pc:sldChg>
      <pc:sldChg chg="del">
        <pc:chgData name="Nicole Marks" userId="59cc3f64-2111-4339-bb92-c183131db35c" providerId="ADAL" clId="{BFCA4BED-BACE-477B-93F4-65E9F3DF87C9}" dt="2022-10-28T18:18:19.991" v="2298" actId="2696"/>
        <pc:sldMkLst>
          <pc:docMk/>
          <pc:sldMk cId="483787832" sldId="736"/>
        </pc:sldMkLst>
      </pc:sldChg>
      <pc:sldChg chg="modSp mod ord">
        <pc:chgData name="Nicole Marks" userId="59cc3f64-2111-4339-bb92-c183131db35c" providerId="ADAL" clId="{BFCA4BED-BACE-477B-93F4-65E9F3DF87C9}" dt="2022-10-28T18:14:43.377" v="1740"/>
        <pc:sldMkLst>
          <pc:docMk/>
          <pc:sldMk cId="2934908654" sldId="737"/>
        </pc:sldMkLst>
        <pc:spChg chg="mod">
          <ac:chgData name="Nicole Marks" userId="59cc3f64-2111-4339-bb92-c183131db35c" providerId="ADAL" clId="{BFCA4BED-BACE-477B-93F4-65E9F3DF87C9}" dt="2022-10-28T18:10:56.638" v="1407" actId="20577"/>
          <ac:spMkLst>
            <pc:docMk/>
            <pc:sldMk cId="2934908654" sldId="737"/>
            <ac:spMk id="3" creationId="{CB45510B-82FC-4CC2-95EC-6F5F9F229BCA}"/>
          </ac:spMkLst>
        </pc:spChg>
      </pc:sldChg>
      <pc:sldChg chg="addSp delSp modSp add mod">
        <pc:chgData name="Nicole Marks" userId="59cc3f64-2111-4339-bb92-c183131db35c" providerId="ADAL" clId="{BFCA4BED-BACE-477B-93F4-65E9F3DF87C9}" dt="2022-10-28T18:53:41.252" v="4754" actId="20577"/>
        <pc:sldMkLst>
          <pc:docMk/>
          <pc:sldMk cId="1206569475" sldId="738"/>
        </pc:sldMkLst>
        <pc:spChg chg="mod">
          <ac:chgData name="Nicole Marks" userId="59cc3f64-2111-4339-bb92-c183131db35c" providerId="ADAL" clId="{BFCA4BED-BACE-477B-93F4-65E9F3DF87C9}" dt="2022-10-18T16:56:24.300" v="279" actId="20577"/>
          <ac:spMkLst>
            <pc:docMk/>
            <pc:sldMk cId="1206569475" sldId="738"/>
            <ac:spMk id="2" creationId="{5B0D22FD-A659-455B-A3A6-693E1ED0BE48}"/>
          </ac:spMkLst>
        </pc:spChg>
        <pc:spChg chg="mod">
          <ac:chgData name="Nicole Marks" userId="59cc3f64-2111-4339-bb92-c183131db35c" providerId="ADAL" clId="{BFCA4BED-BACE-477B-93F4-65E9F3DF87C9}" dt="2022-10-28T18:53:41.252" v="4754" actId="20577"/>
          <ac:spMkLst>
            <pc:docMk/>
            <pc:sldMk cId="1206569475" sldId="738"/>
            <ac:spMk id="3" creationId="{CB45510B-82FC-4CC2-95EC-6F5F9F229BCA}"/>
          </ac:spMkLst>
        </pc:spChg>
        <pc:graphicFrameChg chg="add del mod modGraphic">
          <ac:chgData name="Nicole Marks" userId="59cc3f64-2111-4339-bb92-c183131db35c" providerId="ADAL" clId="{BFCA4BED-BACE-477B-93F4-65E9F3DF87C9}" dt="2022-10-28T18:19:01.570" v="2308" actId="478"/>
          <ac:graphicFrameMkLst>
            <pc:docMk/>
            <pc:sldMk cId="1206569475" sldId="738"/>
            <ac:graphicFrameMk id="4" creationId="{E4AA96C6-AC27-4B6F-8ECD-DB68C5221F7F}"/>
          </ac:graphicFrameMkLst>
        </pc:graphicFrameChg>
      </pc:sldChg>
      <pc:sldChg chg="modSp add mod">
        <pc:chgData name="Nicole Marks" userId="59cc3f64-2111-4339-bb92-c183131db35c" providerId="ADAL" clId="{BFCA4BED-BACE-477B-93F4-65E9F3DF87C9}" dt="2022-10-28T18:30:24.382" v="2486" actId="20577"/>
        <pc:sldMkLst>
          <pc:docMk/>
          <pc:sldMk cId="3765533878" sldId="739"/>
        </pc:sldMkLst>
        <pc:spChg chg="mod">
          <ac:chgData name="Nicole Marks" userId="59cc3f64-2111-4339-bb92-c183131db35c" providerId="ADAL" clId="{BFCA4BED-BACE-477B-93F4-65E9F3DF87C9}" dt="2022-10-18T16:57:06.754" v="358"/>
          <ac:spMkLst>
            <pc:docMk/>
            <pc:sldMk cId="3765533878" sldId="739"/>
            <ac:spMk id="2" creationId="{5B0D22FD-A659-455B-A3A6-693E1ED0BE48}"/>
          </ac:spMkLst>
        </pc:spChg>
        <pc:spChg chg="mod">
          <ac:chgData name="Nicole Marks" userId="59cc3f64-2111-4339-bb92-c183131db35c" providerId="ADAL" clId="{BFCA4BED-BACE-477B-93F4-65E9F3DF87C9}" dt="2022-10-28T18:30:24.382" v="2486" actId="20577"/>
          <ac:spMkLst>
            <pc:docMk/>
            <pc:sldMk cId="3765533878" sldId="739"/>
            <ac:spMk id="3" creationId="{CB45510B-82FC-4CC2-95EC-6F5F9F229BCA}"/>
          </ac:spMkLst>
        </pc:spChg>
      </pc:sldChg>
      <pc:sldChg chg="modSp add mod">
        <pc:chgData name="Nicole Marks" userId="59cc3f64-2111-4339-bb92-c183131db35c" providerId="ADAL" clId="{BFCA4BED-BACE-477B-93F4-65E9F3DF87C9}" dt="2022-10-28T18:16:46.324" v="2146" actId="20577"/>
        <pc:sldMkLst>
          <pc:docMk/>
          <pc:sldMk cId="388665323" sldId="740"/>
        </pc:sldMkLst>
        <pc:spChg chg="mod">
          <ac:chgData name="Nicole Marks" userId="59cc3f64-2111-4339-bb92-c183131db35c" providerId="ADAL" clId="{BFCA4BED-BACE-477B-93F4-65E9F3DF87C9}" dt="2022-10-28T18:14:52.299" v="1763" actId="20577"/>
          <ac:spMkLst>
            <pc:docMk/>
            <pc:sldMk cId="388665323" sldId="740"/>
            <ac:spMk id="2" creationId="{5B0D22FD-A659-455B-A3A6-693E1ED0BE48}"/>
          </ac:spMkLst>
        </pc:spChg>
        <pc:spChg chg="mod">
          <ac:chgData name="Nicole Marks" userId="59cc3f64-2111-4339-bb92-c183131db35c" providerId="ADAL" clId="{BFCA4BED-BACE-477B-93F4-65E9F3DF87C9}" dt="2022-10-28T18:16:46.324" v="2146" actId="20577"/>
          <ac:spMkLst>
            <pc:docMk/>
            <pc:sldMk cId="388665323" sldId="740"/>
            <ac:spMk id="3" creationId="{CB45510B-82FC-4CC2-95EC-6F5F9F229BCA}"/>
          </ac:spMkLst>
        </pc:spChg>
      </pc:sldChg>
      <pc:sldChg chg="modSp add mod">
        <pc:chgData name="Nicole Marks" userId="59cc3f64-2111-4339-bb92-c183131db35c" providerId="ADAL" clId="{BFCA4BED-BACE-477B-93F4-65E9F3DF87C9}" dt="2022-10-28T18:17:52.021" v="2294" actId="20577"/>
        <pc:sldMkLst>
          <pc:docMk/>
          <pc:sldMk cId="312376437" sldId="741"/>
        </pc:sldMkLst>
        <pc:spChg chg="mod">
          <ac:chgData name="Nicole Marks" userId="59cc3f64-2111-4339-bb92-c183131db35c" providerId="ADAL" clId="{BFCA4BED-BACE-477B-93F4-65E9F3DF87C9}" dt="2022-10-28T18:17:09.583" v="2184" actId="20577"/>
          <ac:spMkLst>
            <pc:docMk/>
            <pc:sldMk cId="312376437" sldId="741"/>
            <ac:spMk id="2" creationId="{5B0D22FD-A659-455B-A3A6-693E1ED0BE48}"/>
          </ac:spMkLst>
        </pc:spChg>
        <pc:spChg chg="mod">
          <ac:chgData name="Nicole Marks" userId="59cc3f64-2111-4339-bb92-c183131db35c" providerId="ADAL" clId="{BFCA4BED-BACE-477B-93F4-65E9F3DF87C9}" dt="2022-10-28T18:17:52.021" v="2294" actId="20577"/>
          <ac:spMkLst>
            <pc:docMk/>
            <pc:sldMk cId="312376437" sldId="741"/>
            <ac:spMk id="3" creationId="{CB45510B-82FC-4CC2-95EC-6F5F9F229BCA}"/>
          </ac:spMkLst>
        </pc:spChg>
      </pc:sldChg>
      <pc:sldChg chg="add del">
        <pc:chgData name="Nicole Marks" userId="59cc3f64-2111-4339-bb92-c183131db35c" providerId="ADAL" clId="{BFCA4BED-BACE-477B-93F4-65E9F3DF87C9}" dt="2022-10-28T19:06:15.405" v="5141" actId="2696"/>
        <pc:sldMkLst>
          <pc:docMk/>
          <pc:sldMk cId="3432299442" sldId="742"/>
        </pc:sldMkLst>
      </pc:sldChg>
      <pc:sldChg chg="modSp add mod">
        <pc:chgData name="Nicole Marks" userId="59cc3f64-2111-4339-bb92-c183131db35c" providerId="ADAL" clId="{BFCA4BED-BACE-477B-93F4-65E9F3DF87C9}" dt="2022-10-28T18:34:39.947" v="3096" actId="20577"/>
        <pc:sldMkLst>
          <pc:docMk/>
          <pc:sldMk cId="709158877" sldId="743"/>
        </pc:sldMkLst>
        <pc:spChg chg="mod">
          <ac:chgData name="Nicole Marks" userId="59cc3f64-2111-4339-bb92-c183131db35c" providerId="ADAL" clId="{BFCA4BED-BACE-477B-93F4-65E9F3DF87C9}" dt="2022-10-28T18:31:10.679" v="2495" actId="20577"/>
          <ac:spMkLst>
            <pc:docMk/>
            <pc:sldMk cId="709158877" sldId="743"/>
            <ac:spMk id="2" creationId="{5B0D22FD-A659-455B-A3A6-693E1ED0BE48}"/>
          </ac:spMkLst>
        </pc:spChg>
        <pc:spChg chg="mod">
          <ac:chgData name="Nicole Marks" userId="59cc3f64-2111-4339-bb92-c183131db35c" providerId="ADAL" clId="{BFCA4BED-BACE-477B-93F4-65E9F3DF87C9}" dt="2022-10-28T18:34:39.947" v="3096" actId="20577"/>
          <ac:spMkLst>
            <pc:docMk/>
            <pc:sldMk cId="709158877" sldId="743"/>
            <ac:spMk id="3" creationId="{CB45510B-82FC-4CC2-95EC-6F5F9F229BCA}"/>
          </ac:spMkLst>
        </pc:spChg>
      </pc:sldChg>
      <pc:sldChg chg="addSp delSp modSp add mod">
        <pc:chgData name="Nicole Marks" userId="59cc3f64-2111-4339-bb92-c183131db35c" providerId="ADAL" clId="{BFCA4BED-BACE-477B-93F4-65E9F3DF87C9}" dt="2022-10-28T18:40:19.971" v="3228" actId="20577"/>
        <pc:sldMkLst>
          <pc:docMk/>
          <pc:sldMk cId="2001938329" sldId="744"/>
        </pc:sldMkLst>
        <pc:spChg chg="mod">
          <ac:chgData name="Nicole Marks" userId="59cc3f64-2111-4339-bb92-c183131db35c" providerId="ADAL" clId="{BFCA4BED-BACE-477B-93F4-65E9F3DF87C9}" dt="2022-10-28T18:35:17.738" v="3123" actId="20577"/>
          <ac:spMkLst>
            <pc:docMk/>
            <pc:sldMk cId="2001938329" sldId="744"/>
            <ac:spMk id="2" creationId="{5B0D22FD-A659-455B-A3A6-693E1ED0BE48}"/>
          </ac:spMkLst>
        </pc:spChg>
        <pc:spChg chg="add del mod">
          <ac:chgData name="Nicole Marks" userId="59cc3f64-2111-4339-bb92-c183131db35c" providerId="ADAL" clId="{BFCA4BED-BACE-477B-93F4-65E9F3DF87C9}" dt="2022-10-28T18:38:35.608" v="3207" actId="478"/>
          <ac:spMkLst>
            <pc:docMk/>
            <pc:sldMk cId="2001938329" sldId="744"/>
            <ac:spMk id="3" creationId="{CB45510B-82FC-4CC2-95EC-6F5F9F229BCA}"/>
          </ac:spMkLst>
        </pc:spChg>
        <pc:graphicFrameChg chg="add del mod">
          <ac:chgData name="Nicole Marks" userId="59cc3f64-2111-4339-bb92-c183131db35c" providerId="ADAL" clId="{BFCA4BED-BACE-477B-93F4-65E9F3DF87C9}" dt="2022-10-28T18:38:26.334" v="3204"/>
          <ac:graphicFrameMkLst>
            <pc:docMk/>
            <pc:sldMk cId="2001938329" sldId="744"/>
            <ac:graphicFrameMk id="4" creationId="{A8043731-479E-4AA3-8A09-B6C814063B2B}"/>
          </ac:graphicFrameMkLst>
        </pc:graphicFrameChg>
        <pc:graphicFrameChg chg="add del mod">
          <ac:chgData name="Nicole Marks" userId="59cc3f64-2111-4339-bb92-c183131db35c" providerId="ADAL" clId="{BFCA4BED-BACE-477B-93F4-65E9F3DF87C9}" dt="2022-10-28T18:38:30.403" v="3206"/>
          <ac:graphicFrameMkLst>
            <pc:docMk/>
            <pc:sldMk cId="2001938329" sldId="744"/>
            <ac:graphicFrameMk id="5" creationId="{129F93F5-3729-4B72-8FEA-0C0B0B445206}"/>
          </ac:graphicFrameMkLst>
        </pc:graphicFrameChg>
        <pc:graphicFrameChg chg="add mod modGraphic">
          <ac:chgData name="Nicole Marks" userId="59cc3f64-2111-4339-bb92-c183131db35c" providerId="ADAL" clId="{BFCA4BED-BACE-477B-93F4-65E9F3DF87C9}" dt="2022-10-28T18:40:14.471" v="3222" actId="20577"/>
          <ac:graphicFrameMkLst>
            <pc:docMk/>
            <pc:sldMk cId="2001938329" sldId="744"/>
            <ac:graphicFrameMk id="6" creationId="{FB97EFA1-4EF1-4B7B-BE2A-6CCBDDCA4975}"/>
          </ac:graphicFrameMkLst>
        </pc:graphicFrameChg>
        <pc:graphicFrameChg chg="add mod modGraphic">
          <ac:chgData name="Nicole Marks" userId="59cc3f64-2111-4339-bb92-c183131db35c" providerId="ADAL" clId="{BFCA4BED-BACE-477B-93F4-65E9F3DF87C9}" dt="2022-10-28T18:40:19.971" v="3228" actId="20577"/>
          <ac:graphicFrameMkLst>
            <pc:docMk/>
            <pc:sldMk cId="2001938329" sldId="744"/>
            <ac:graphicFrameMk id="8" creationId="{E5B31436-9FDA-464B-9015-419917C560E1}"/>
          </ac:graphicFrameMkLst>
        </pc:graphicFrameChg>
      </pc:sldChg>
      <pc:sldChg chg="modSp add mod">
        <pc:chgData name="Nicole Marks" userId="59cc3f64-2111-4339-bb92-c183131db35c" providerId="ADAL" clId="{BFCA4BED-BACE-477B-93F4-65E9F3DF87C9}" dt="2022-10-28T18:43:33.276" v="3561" actId="113"/>
        <pc:sldMkLst>
          <pc:docMk/>
          <pc:sldMk cId="1837559102" sldId="745"/>
        </pc:sldMkLst>
        <pc:spChg chg="mod">
          <ac:chgData name="Nicole Marks" userId="59cc3f64-2111-4339-bb92-c183131db35c" providerId="ADAL" clId="{BFCA4BED-BACE-477B-93F4-65E9F3DF87C9}" dt="2022-10-28T18:40:42.426" v="3252" actId="20577"/>
          <ac:spMkLst>
            <pc:docMk/>
            <pc:sldMk cId="1837559102" sldId="745"/>
            <ac:spMk id="2" creationId="{5B0D22FD-A659-455B-A3A6-693E1ED0BE48}"/>
          </ac:spMkLst>
        </pc:spChg>
        <pc:spChg chg="mod">
          <ac:chgData name="Nicole Marks" userId="59cc3f64-2111-4339-bb92-c183131db35c" providerId="ADAL" clId="{BFCA4BED-BACE-477B-93F4-65E9F3DF87C9}" dt="2022-10-28T18:43:33.276" v="3561" actId="113"/>
          <ac:spMkLst>
            <pc:docMk/>
            <pc:sldMk cId="1837559102" sldId="745"/>
            <ac:spMk id="3" creationId="{CB45510B-82FC-4CC2-95EC-6F5F9F229BCA}"/>
          </ac:spMkLst>
        </pc:spChg>
      </pc:sldChg>
      <pc:sldChg chg="modSp add mod">
        <pc:chgData name="Nicole Marks" userId="59cc3f64-2111-4339-bb92-c183131db35c" providerId="ADAL" clId="{BFCA4BED-BACE-477B-93F4-65E9F3DF87C9}" dt="2022-10-28T18:45:16.508" v="3870" actId="20577"/>
        <pc:sldMkLst>
          <pc:docMk/>
          <pc:sldMk cId="2255803229" sldId="746"/>
        </pc:sldMkLst>
        <pc:spChg chg="mod">
          <ac:chgData name="Nicole Marks" userId="59cc3f64-2111-4339-bb92-c183131db35c" providerId="ADAL" clId="{BFCA4BED-BACE-477B-93F4-65E9F3DF87C9}" dt="2022-10-28T18:44:02.929" v="3608" actId="20577"/>
          <ac:spMkLst>
            <pc:docMk/>
            <pc:sldMk cId="2255803229" sldId="746"/>
            <ac:spMk id="2" creationId="{5B0D22FD-A659-455B-A3A6-693E1ED0BE48}"/>
          </ac:spMkLst>
        </pc:spChg>
        <pc:spChg chg="mod">
          <ac:chgData name="Nicole Marks" userId="59cc3f64-2111-4339-bb92-c183131db35c" providerId="ADAL" clId="{BFCA4BED-BACE-477B-93F4-65E9F3DF87C9}" dt="2022-10-28T18:45:16.508" v="3870" actId="20577"/>
          <ac:spMkLst>
            <pc:docMk/>
            <pc:sldMk cId="2255803229" sldId="746"/>
            <ac:spMk id="3" creationId="{CB45510B-82FC-4CC2-95EC-6F5F9F229BCA}"/>
          </ac:spMkLst>
        </pc:spChg>
      </pc:sldChg>
      <pc:sldChg chg="modSp add mod">
        <pc:chgData name="Nicole Marks" userId="59cc3f64-2111-4339-bb92-c183131db35c" providerId="ADAL" clId="{BFCA4BED-BACE-477B-93F4-65E9F3DF87C9}" dt="2022-10-28T18:48:11.362" v="4207" actId="20577"/>
        <pc:sldMkLst>
          <pc:docMk/>
          <pc:sldMk cId="1380602402" sldId="747"/>
        </pc:sldMkLst>
        <pc:spChg chg="mod">
          <ac:chgData name="Nicole Marks" userId="59cc3f64-2111-4339-bb92-c183131db35c" providerId="ADAL" clId="{BFCA4BED-BACE-477B-93F4-65E9F3DF87C9}" dt="2022-10-28T18:45:30.993" v="3880" actId="20577"/>
          <ac:spMkLst>
            <pc:docMk/>
            <pc:sldMk cId="1380602402" sldId="747"/>
            <ac:spMk id="2" creationId="{5B0D22FD-A659-455B-A3A6-693E1ED0BE48}"/>
          </ac:spMkLst>
        </pc:spChg>
        <pc:spChg chg="mod">
          <ac:chgData name="Nicole Marks" userId="59cc3f64-2111-4339-bb92-c183131db35c" providerId="ADAL" clId="{BFCA4BED-BACE-477B-93F4-65E9F3DF87C9}" dt="2022-10-28T18:48:11.362" v="4207" actId="20577"/>
          <ac:spMkLst>
            <pc:docMk/>
            <pc:sldMk cId="1380602402" sldId="747"/>
            <ac:spMk id="3" creationId="{CB45510B-82FC-4CC2-95EC-6F5F9F229BCA}"/>
          </ac:spMkLst>
        </pc:spChg>
      </pc:sldChg>
      <pc:sldChg chg="addSp delSp modSp add mod">
        <pc:chgData name="Nicole Marks" userId="59cc3f64-2111-4339-bb92-c183131db35c" providerId="ADAL" clId="{BFCA4BED-BACE-477B-93F4-65E9F3DF87C9}" dt="2022-10-28T19:05:10.295" v="5128" actId="20577"/>
        <pc:sldMkLst>
          <pc:docMk/>
          <pc:sldMk cId="2788284168" sldId="748"/>
        </pc:sldMkLst>
        <pc:spChg chg="mod">
          <ac:chgData name="Nicole Marks" userId="59cc3f64-2111-4339-bb92-c183131db35c" providerId="ADAL" clId="{BFCA4BED-BACE-477B-93F4-65E9F3DF87C9}" dt="2022-10-28T19:04:38.544" v="5113" actId="20577"/>
          <ac:spMkLst>
            <pc:docMk/>
            <pc:sldMk cId="2788284168" sldId="748"/>
            <ac:spMk id="2" creationId="{5B0D22FD-A659-455B-A3A6-693E1ED0BE48}"/>
          </ac:spMkLst>
        </pc:spChg>
        <pc:spChg chg="mod">
          <ac:chgData name="Nicole Marks" userId="59cc3f64-2111-4339-bb92-c183131db35c" providerId="ADAL" clId="{BFCA4BED-BACE-477B-93F4-65E9F3DF87C9}" dt="2022-10-28T19:05:10.295" v="5128" actId="20577"/>
          <ac:spMkLst>
            <pc:docMk/>
            <pc:sldMk cId="2788284168" sldId="748"/>
            <ac:spMk id="3" creationId="{CB45510B-82FC-4CC2-95EC-6F5F9F229BCA}"/>
          </ac:spMkLst>
        </pc:spChg>
        <pc:picChg chg="add del">
          <ac:chgData name="Nicole Marks" userId="59cc3f64-2111-4339-bb92-c183131db35c" providerId="ADAL" clId="{BFCA4BED-BACE-477B-93F4-65E9F3DF87C9}" dt="2022-10-28T19:04:59.942" v="5121" actId="22"/>
          <ac:picMkLst>
            <pc:docMk/>
            <pc:sldMk cId="2788284168" sldId="748"/>
            <ac:picMk id="5" creationId="{2BFDD235-115E-4A5A-AA0C-4685A3E80439}"/>
          </ac:picMkLst>
        </pc:picChg>
      </pc:sldChg>
      <pc:sldChg chg="modSp add mod ord">
        <pc:chgData name="Nicole Marks" userId="59cc3f64-2111-4339-bb92-c183131db35c" providerId="ADAL" clId="{BFCA4BED-BACE-477B-93F4-65E9F3DF87C9}" dt="2022-10-28T19:05:40.764" v="5140" actId="33524"/>
        <pc:sldMkLst>
          <pc:docMk/>
          <pc:sldMk cId="3022906664" sldId="749"/>
        </pc:sldMkLst>
        <pc:spChg chg="mod">
          <ac:chgData name="Nicole Marks" userId="59cc3f64-2111-4339-bb92-c183131db35c" providerId="ADAL" clId="{BFCA4BED-BACE-477B-93F4-65E9F3DF87C9}" dt="2022-10-28T18:49:38.451" v="4324" actId="20577"/>
          <ac:spMkLst>
            <pc:docMk/>
            <pc:sldMk cId="3022906664" sldId="749"/>
            <ac:spMk id="2" creationId="{5B0D22FD-A659-455B-A3A6-693E1ED0BE48}"/>
          </ac:spMkLst>
        </pc:spChg>
        <pc:spChg chg="mod">
          <ac:chgData name="Nicole Marks" userId="59cc3f64-2111-4339-bb92-c183131db35c" providerId="ADAL" clId="{BFCA4BED-BACE-477B-93F4-65E9F3DF87C9}" dt="2022-10-28T19:05:40.764" v="5140" actId="33524"/>
          <ac:spMkLst>
            <pc:docMk/>
            <pc:sldMk cId="3022906664" sldId="749"/>
            <ac:spMk id="3" creationId="{CB45510B-82FC-4CC2-95EC-6F5F9F229BCA}"/>
          </ac:spMkLst>
        </pc:spChg>
      </pc:sldChg>
      <pc:sldChg chg="modSp add mod">
        <pc:chgData name="Nicole Marks" userId="59cc3f64-2111-4339-bb92-c183131db35c" providerId="ADAL" clId="{BFCA4BED-BACE-477B-93F4-65E9F3DF87C9}" dt="2022-10-28T18:57:01.240" v="4898" actId="20577"/>
        <pc:sldMkLst>
          <pc:docMk/>
          <pc:sldMk cId="171993936" sldId="750"/>
        </pc:sldMkLst>
        <pc:spChg chg="mod">
          <ac:chgData name="Nicole Marks" userId="59cc3f64-2111-4339-bb92-c183131db35c" providerId="ADAL" clId="{BFCA4BED-BACE-477B-93F4-65E9F3DF87C9}" dt="2022-10-28T18:52:19.235" v="4716" actId="20577"/>
          <ac:spMkLst>
            <pc:docMk/>
            <pc:sldMk cId="171993936" sldId="750"/>
            <ac:spMk id="2" creationId="{5B0D22FD-A659-455B-A3A6-693E1ED0BE48}"/>
          </ac:spMkLst>
        </pc:spChg>
        <pc:spChg chg="mod">
          <ac:chgData name="Nicole Marks" userId="59cc3f64-2111-4339-bb92-c183131db35c" providerId="ADAL" clId="{BFCA4BED-BACE-477B-93F4-65E9F3DF87C9}" dt="2022-10-28T18:57:01.240" v="4898" actId="20577"/>
          <ac:spMkLst>
            <pc:docMk/>
            <pc:sldMk cId="171993936" sldId="750"/>
            <ac:spMk id="3" creationId="{CB45510B-82FC-4CC2-95EC-6F5F9F229BCA}"/>
          </ac:spMkLst>
        </pc:spChg>
      </pc:sldChg>
      <pc:sldChg chg="add del ord">
        <pc:chgData name="Nicole Marks" userId="59cc3f64-2111-4339-bb92-c183131db35c" providerId="ADAL" clId="{BFCA4BED-BACE-477B-93F4-65E9F3DF87C9}" dt="2022-10-28T18:54:50.144" v="4785" actId="2696"/>
        <pc:sldMkLst>
          <pc:docMk/>
          <pc:sldMk cId="3976463540" sldId="751"/>
        </pc:sldMkLst>
      </pc:sldChg>
      <pc:sldChg chg="add del">
        <pc:chgData name="Nicole Marks" userId="59cc3f64-2111-4339-bb92-c183131db35c" providerId="ADAL" clId="{BFCA4BED-BACE-477B-93F4-65E9F3DF87C9}" dt="2022-10-28T18:54:39.753" v="4784" actId="2696"/>
        <pc:sldMkLst>
          <pc:docMk/>
          <pc:sldMk cId="2333680438" sldId="752"/>
        </pc:sldMkLst>
      </pc:sldChg>
      <pc:sldChg chg="modSp add mod ord">
        <pc:chgData name="Nicole Marks" userId="59cc3f64-2111-4339-bb92-c183131db35c" providerId="ADAL" clId="{BFCA4BED-BACE-477B-93F4-65E9F3DF87C9}" dt="2022-10-28T18:54:12.752" v="4783" actId="20577"/>
        <pc:sldMkLst>
          <pc:docMk/>
          <pc:sldMk cId="731200146" sldId="753"/>
        </pc:sldMkLst>
        <pc:spChg chg="mod">
          <ac:chgData name="Nicole Marks" userId="59cc3f64-2111-4339-bb92-c183131db35c" providerId="ADAL" clId="{BFCA4BED-BACE-477B-93F4-65E9F3DF87C9}" dt="2022-10-28T18:54:12.752" v="4783" actId="20577"/>
          <ac:spMkLst>
            <pc:docMk/>
            <pc:sldMk cId="731200146" sldId="753"/>
            <ac:spMk id="5" creationId="{9D8D89AF-09A2-44B3-8124-64CE1BF4FDA0}"/>
          </ac:spMkLst>
        </pc:spChg>
      </pc:sldChg>
      <pc:sldChg chg="modSp add mod ord">
        <pc:chgData name="Nicole Marks" userId="59cc3f64-2111-4339-bb92-c183131db35c" providerId="ADAL" clId="{BFCA4BED-BACE-477B-93F4-65E9F3DF87C9}" dt="2022-10-28T18:56:09.520" v="4803" actId="20577"/>
        <pc:sldMkLst>
          <pc:docMk/>
          <pc:sldMk cId="903981699" sldId="754"/>
        </pc:sldMkLst>
        <pc:spChg chg="mod">
          <ac:chgData name="Nicole Marks" userId="59cc3f64-2111-4339-bb92-c183131db35c" providerId="ADAL" clId="{BFCA4BED-BACE-477B-93F4-65E9F3DF87C9}" dt="2022-10-28T18:56:09.520" v="4803" actId="20577"/>
          <ac:spMkLst>
            <pc:docMk/>
            <pc:sldMk cId="903981699" sldId="754"/>
            <ac:spMk id="5" creationId="{9D8D89AF-09A2-44B3-8124-64CE1BF4FDA0}"/>
          </ac:spMkLst>
        </pc:spChg>
      </pc:sldChg>
      <pc:sldChg chg="add">
        <pc:chgData name="Nicole Marks" userId="59cc3f64-2111-4339-bb92-c183131db35c" providerId="ADAL" clId="{BFCA4BED-BACE-477B-93F4-65E9F3DF87C9}" dt="2022-10-28T19:04:24.075" v="5067" actId="2890"/>
        <pc:sldMkLst>
          <pc:docMk/>
          <pc:sldMk cId="3143250505" sldId="75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431E3B-E294-4402-8CBD-829333F4A48D}" type="datetimeFigureOut">
              <a:rPr lang="en-US" smtClean="0"/>
              <a:t>10/28/2022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C06916-CA80-4491-95F3-EF5D68D8A46B}" type="slidenum">
              <a:rPr lang="en-US" smtClean="0"/>
              <a:t>‹#›</a:t>
            </a:fld>
            <a:endParaRPr lang="en-US" dirty="0"/>
          </a:p>
        </p:txBody>
      </p:sp>
    </p:spTree>
    <p:extLst>
      <p:ext uri="{BB962C8B-B14F-4D97-AF65-F5344CB8AC3E}">
        <p14:creationId xmlns:p14="http://schemas.microsoft.com/office/powerpoint/2010/main" val="2550700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57B995-136A-4A15-87A5-26420C3C1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30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57B995-136A-4A15-87A5-26420C3C10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806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7938" y="877888"/>
            <a:ext cx="4213225" cy="2370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C65699-3736-4B3F-ABA1-983662B251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7B664E8-6A70-4444-926B-BAC9C2DA7118}"/>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106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7938" y="877888"/>
            <a:ext cx="4213225" cy="2370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C65699-3736-4B3F-ABA1-983662B251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7B664E8-6A70-4444-926B-BAC9C2DA7118}"/>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86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3D23672-1255-4944-80F9-697DA713D99F}"/>
              </a:ext>
            </a:extLst>
          </p:cNvPr>
          <p:cNvPicPr/>
          <p:nvPr userDrawn="1"/>
        </p:nvPicPr>
        <p:blipFill rotWithShape="1">
          <a:blip r:embed="rId2" cstate="print">
            <a:extLst>
              <a:ext uri="{28A0092B-C50C-407E-A947-70E740481C1C}">
                <a14:useLocalDpi xmlns:a14="http://schemas.microsoft.com/office/drawing/2010/main" val="0"/>
              </a:ext>
            </a:extLst>
          </a:blip>
          <a:srcRect l="2151" t="11830" b="7510"/>
          <a:stretch/>
        </p:blipFill>
        <p:spPr bwMode="auto">
          <a:xfrm>
            <a:off x="0" y="918934"/>
            <a:ext cx="12192000" cy="4834299"/>
          </a:xfrm>
          <a:prstGeom prst="rect">
            <a:avLst/>
          </a:prstGeom>
          <a:ln>
            <a:noFill/>
          </a:ln>
          <a:extLst>
            <a:ext uri="{53640926-AAD7-44D8-BBD7-CCE9431645EC}">
              <a14:shadowObscured xmlns:a14="http://schemas.microsoft.com/office/drawing/2010/main"/>
            </a:ext>
          </a:extLst>
        </p:spPr>
      </p:pic>
      <p:sp>
        <p:nvSpPr>
          <p:cNvPr id="21" name="Rectangle 20">
            <a:extLst>
              <a:ext uri="{FF2B5EF4-FFF2-40B4-BE49-F238E27FC236}">
                <a16:creationId xmlns:a16="http://schemas.microsoft.com/office/drawing/2014/main" id="{88F82E72-AA3C-4613-A301-03F1B18BDBD3}"/>
              </a:ext>
            </a:extLst>
          </p:cNvPr>
          <p:cNvSpPr/>
          <p:nvPr userDrawn="1"/>
        </p:nvSpPr>
        <p:spPr>
          <a:xfrm>
            <a:off x="0" y="4417798"/>
            <a:ext cx="12185995" cy="60898"/>
          </a:xfrm>
          <a:prstGeom prst="rect">
            <a:avLst/>
          </a:prstGeom>
          <a:solidFill>
            <a:srgbClr val="FFFFF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7DE9209E-7C1E-483E-89BD-D34AC22D4CCC}"/>
              </a:ext>
            </a:extLst>
          </p:cNvPr>
          <p:cNvSpPr/>
          <p:nvPr userDrawn="1"/>
        </p:nvSpPr>
        <p:spPr>
          <a:xfrm>
            <a:off x="0" y="838972"/>
            <a:ext cx="12185995" cy="159919"/>
          </a:xfrm>
          <a:prstGeom prst="rect">
            <a:avLst/>
          </a:prstGeom>
          <a:solidFill>
            <a:srgbClr val="FFFFF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90E5DA22-F70B-4415-8651-27F112299E14}"/>
              </a:ext>
            </a:extLst>
          </p:cNvPr>
          <p:cNvSpPr/>
          <p:nvPr/>
        </p:nvSpPr>
        <p:spPr>
          <a:xfrm>
            <a:off x="0" y="4478696"/>
            <a:ext cx="12192000" cy="2386566"/>
          </a:xfrm>
          <a:prstGeom prst="rect">
            <a:avLst/>
          </a:prstGeom>
          <a:solidFill>
            <a:srgbClr val="079FB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2" name="Title 1"/>
          <p:cNvSpPr>
            <a:spLocks noGrp="1"/>
          </p:cNvSpPr>
          <p:nvPr>
            <p:ph type="ctrTitle"/>
          </p:nvPr>
        </p:nvSpPr>
        <p:spPr>
          <a:xfrm>
            <a:off x="911397" y="4435217"/>
            <a:ext cx="10363200" cy="1088478"/>
          </a:xfrm>
        </p:spPr>
        <p:txBody>
          <a:bodyPr anchor="b">
            <a:normAutofit/>
          </a:bodyPr>
          <a:lstStyle>
            <a:lvl1pPr algn="r">
              <a:defRPr sz="4400">
                <a:solidFill>
                  <a:schemeClr val="bg1"/>
                </a:solidFill>
              </a:defRPr>
            </a:lvl1pPr>
          </a:lstStyle>
          <a:p>
            <a:r>
              <a:rPr lang="en-US"/>
              <a:t>Click to edit Master title style</a:t>
            </a:r>
          </a:p>
        </p:txBody>
      </p:sp>
      <p:sp>
        <p:nvSpPr>
          <p:cNvPr id="3" name="Subtitle 2"/>
          <p:cNvSpPr>
            <a:spLocks noGrp="1"/>
          </p:cNvSpPr>
          <p:nvPr>
            <p:ph type="subTitle" idx="1"/>
          </p:nvPr>
        </p:nvSpPr>
        <p:spPr>
          <a:xfrm>
            <a:off x="914400" y="5547247"/>
            <a:ext cx="10363200" cy="762000"/>
          </a:xfrm>
        </p:spPr>
        <p:txBody>
          <a:bodyPr>
            <a:normAutofit/>
          </a:bodyPr>
          <a:lstStyle>
            <a:lvl1pPr marL="0" indent="0" algn="r">
              <a:buNone/>
              <a:defRPr sz="2400">
                <a:solidFill>
                  <a:srgbClr val="012060"/>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186548" y="6453786"/>
            <a:ext cx="10566400" cy="273050"/>
          </a:xfrm>
          <a:prstGeom prst="rect">
            <a:avLst/>
          </a:prstGeom>
        </p:spPr>
        <p:txBody>
          <a:bodyPr/>
          <a:lstStyle>
            <a:lvl1pPr>
              <a:defRPr sz="1100">
                <a:solidFill>
                  <a:schemeClr val="bg1"/>
                </a:solidFill>
              </a:defRPr>
            </a:lvl1pPr>
          </a:lstStyle>
          <a:p>
            <a:endParaRPr lang="en-US" dirty="0"/>
          </a:p>
        </p:txBody>
      </p:sp>
      <p:sp>
        <p:nvSpPr>
          <p:cNvPr id="6" name="Slide Number Placeholder 5"/>
          <p:cNvSpPr>
            <a:spLocks noGrp="1"/>
          </p:cNvSpPr>
          <p:nvPr>
            <p:ph type="sldNum" sz="quarter" idx="12"/>
          </p:nvPr>
        </p:nvSpPr>
        <p:spPr>
          <a:xfrm>
            <a:off x="11242619" y="6448427"/>
            <a:ext cx="739515" cy="273050"/>
          </a:xfrm>
          <a:prstGeom prst="rect">
            <a:avLst/>
          </a:prstGeom>
        </p:spPr>
        <p:txBody>
          <a:bodyPr/>
          <a:lstStyle>
            <a:lvl1pPr algn="r">
              <a:defRPr sz="1100">
                <a:solidFill>
                  <a:schemeClr val="bg1"/>
                </a:solidFill>
              </a:defRPr>
            </a:lvl1pPr>
          </a:lstStyle>
          <a:p>
            <a:fld id="{383A4B26-F65E-4771-8FFD-84ABE4FCD18A}" type="slidenum">
              <a:rPr lang="en-US" smtClean="0"/>
              <a:pPr/>
              <a:t>‹#›</a:t>
            </a:fld>
            <a:endParaRPr lang="en-US" dirty="0"/>
          </a:p>
        </p:txBody>
      </p:sp>
    </p:spTree>
    <p:extLst>
      <p:ext uri="{BB962C8B-B14F-4D97-AF65-F5344CB8AC3E}">
        <p14:creationId xmlns:p14="http://schemas.microsoft.com/office/powerpoint/2010/main" val="2120375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Divider">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09600" y="2176272"/>
            <a:ext cx="10972800" cy="1645920"/>
          </a:xfrm>
        </p:spPr>
        <p:txBody>
          <a:bodyPr lIns="0" rIns="0" anchor="b" anchorCtr="0">
            <a:noAutofit/>
          </a:bodyPr>
          <a:lstStyle>
            <a:lvl1pPr>
              <a:lnSpc>
                <a:spcPct val="80000"/>
              </a:lnSpc>
              <a:spcAft>
                <a:spcPts val="450"/>
              </a:spcAft>
              <a:defRPr sz="4500">
                <a:effectLst>
                  <a:outerShdw blurRad="127000" sx="102000" sy="102000" algn="ctr" rotWithShape="0">
                    <a:schemeClr val="tx1">
                      <a:lumMod val="85000"/>
                      <a:lumOff val="15000"/>
                      <a:alpha val="40000"/>
                    </a:schemeClr>
                  </a:outerShdw>
                </a:effectLst>
                <a:latin typeface="+mj-lt"/>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89059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87AFF4-71EF-4261-AF57-12DF11F311B3}"/>
              </a:ext>
            </a:extLst>
          </p:cNvPr>
          <p:cNvSpPr/>
          <p:nvPr/>
        </p:nvSpPr>
        <p:spPr>
          <a:xfrm>
            <a:off x="1" y="949519"/>
            <a:ext cx="12185995" cy="4806522"/>
          </a:xfrm>
          <a:prstGeom prst="rect">
            <a:avLst/>
          </a:prstGeom>
          <a:solidFill>
            <a:srgbClr val="079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Footer Placeholder 4">
            <a:extLst>
              <a:ext uri="{FF2B5EF4-FFF2-40B4-BE49-F238E27FC236}">
                <a16:creationId xmlns:a16="http://schemas.microsoft.com/office/drawing/2014/main" id="{8994D5E6-F9BB-4821-97BB-39448967ED60}"/>
              </a:ext>
            </a:extLst>
          </p:cNvPr>
          <p:cNvSpPr>
            <a:spLocks noGrp="1"/>
          </p:cNvSpPr>
          <p:nvPr>
            <p:ph type="ftr" sz="quarter" idx="11"/>
          </p:nvPr>
        </p:nvSpPr>
        <p:spPr>
          <a:xfrm>
            <a:off x="1016000" y="6356351"/>
            <a:ext cx="10566400" cy="273050"/>
          </a:xfrm>
          <a:prstGeom prst="rect">
            <a:avLst/>
          </a:prstGeom>
        </p:spPr>
        <p:txBody>
          <a:bodyPr/>
          <a:lstStyle/>
          <a:p>
            <a:endParaRPr lang="en-US" dirty="0"/>
          </a:p>
        </p:txBody>
      </p:sp>
      <p:sp>
        <p:nvSpPr>
          <p:cNvPr id="7" name="Slide Number Placeholder 5">
            <a:extLst>
              <a:ext uri="{FF2B5EF4-FFF2-40B4-BE49-F238E27FC236}">
                <a16:creationId xmlns:a16="http://schemas.microsoft.com/office/drawing/2014/main" id="{8BD1D56B-2446-4BF6-B170-9DAB2ED55250}"/>
              </a:ext>
            </a:extLst>
          </p:cNvPr>
          <p:cNvSpPr>
            <a:spLocks noGrp="1"/>
          </p:cNvSpPr>
          <p:nvPr>
            <p:ph type="sldNum" sz="quarter" idx="12"/>
          </p:nvPr>
        </p:nvSpPr>
        <p:spPr>
          <a:xfrm>
            <a:off x="8737600" y="6356353"/>
            <a:ext cx="2844800" cy="365125"/>
          </a:xfrm>
          <a:prstGeom prst="rect">
            <a:avLst/>
          </a:prstGeom>
        </p:spPr>
        <p:txBody>
          <a:bodyPr/>
          <a:lstStyle/>
          <a:p>
            <a:fld id="{383A4B26-F65E-4771-8FFD-84ABE4FCD18A}" type="slidenum">
              <a:rPr lang="en-US" smtClean="0"/>
              <a:t>‹#›</a:t>
            </a:fld>
            <a:endParaRPr lang="en-US" dirty="0"/>
          </a:p>
        </p:txBody>
      </p:sp>
      <p:sp>
        <p:nvSpPr>
          <p:cNvPr id="8" name="Rectangle 7">
            <a:extLst>
              <a:ext uri="{FF2B5EF4-FFF2-40B4-BE49-F238E27FC236}">
                <a16:creationId xmlns:a16="http://schemas.microsoft.com/office/drawing/2014/main" id="{6F8C86B8-98B8-4621-B917-5A2CFF217DFC}"/>
              </a:ext>
            </a:extLst>
          </p:cNvPr>
          <p:cNvSpPr/>
          <p:nvPr/>
        </p:nvSpPr>
        <p:spPr>
          <a:xfrm>
            <a:off x="0" y="5789985"/>
            <a:ext cx="12185995" cy="1075277"/>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AA8A1BAD-2528-480D-81E9-901277CE9FD6}"/>
              </a:ext>
            </a:extLst>
          </p:cNvPr>
          <p:cNvSpPr>
            <a:spLocks noGrp="1"/>
          </p:cNvSpPr>
          <p:nvPr>
            <p:ph type="title"/>
          </p:nvPr>
        </p:nvSpPr>
        <p:spPr>
          <a:xfrm>
            <a:off x="914400" y="3025020"/>
            <a:ext cx="10464800" cy="1285898"/>
          </a:xfrm>
        </p:spPr>
        <p:txBody>
          <a:bodyPr anchor="b"/>
          <a:lstStyle>
            <a:lvl1pPr algn="ctr">
              <a:defRPr sz="3600"/>
            </a:lvl1pPr>
          </a:lstStyle>
          <a:p>
            <a:r>
              <a:rPr lang="en-US"/>
              <a:t>Click to edit Master title style</a:t>
            </a:r>
          </a:p>
        </p:txBody>
      </p:sp>
      <p:sp>
        <p:nvSpPr>
          <p:cNvPr id="21" name="Text Placeholder 20">
            <a:extLst>
              <a:ext uri="{FF2B5EF4-FFF2-40B4-BE49-F238E27FC236}">
                <a16:creationId xmlns:a16="http://schemas.microsoft.com/office/drawing/2014/main" id="{B39B05E5-B0CD-4AD5-87F9-58156FBFDB51}"/>
              </a:ext>
            </a:extLst>
          </p:cNvPr>
          <p:cNvSpPr>
            <a:spLocks noGrp="1"/>
          </p:cNvSpPr>
          <p:nvPr>
            <p:ph type="body" sz="quarter" idx="13"/>
          </p:nvPr>
        </p:nvSpPr>
        <p:spPr>
          <a:xfrm>
            <a:off x="914400" y="4323410"/>
            <a:ext cx="10464800" cy="1035574"/>
          </a:xfrm>
        </p:spPr>
        <p:txBody>
          <a:bodyPr>
            <a:normAutofit/>
          </a:bodyPr>
          <a:lstStyle>
            <a:lvl1pPr marL="0" indent="0" algn="ctr">
              <a:buNone/>
              <a:defRPr sz="2800">
                <a:solidFill>
                  <a:srgbClr val="01206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23" name="Rectangle 22">
            <a:extLst>
              <a:ext uri="{FF2B5EF4-FFF2-40B4-BE49-F238E27FC236}">
                <a16:creationId xmlns:a16="http://schemas.microsoft.com/office/drawing/2014/main" id="{47022F0D-AC6F-4E70-8465-91778D6E66E8}"/>
              </a:ext>
            </a:extLst>
          </p:cNvPr>
          <p:cNvSpPr/>
          <p:nvPr/>
        </p:nvSpPr>
        <p:spPr>
          <a:xfrm>
            <a:off x="5" y="2778050"/>
            <a:ext cx="12202252" cy="67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5" name="Picture 24">
            <a:extLst>
              <a:ext uri="{FF2B5EF4-FFF2-40B4-BE49-F238E27FC236}">
                <a16:creationId xmlns:a16="http://schemas.microsoft.com/office/drawing/2014/main" id="{445C7B32-3492-4FF0-B693-0D1647F72DF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380320" y="6007859"/>
            <a:ext cx="1532960" cy="639526"/>
          </a:xfrm>
          <a:prstGeom prst="rect">
            <a:avLst/>
          </a:prstGeom>
          <a:noFill/>
          <a:ln>
            <a:noFill/>
          </a:ln>
          <a:effectLst/>
        </p:spPr>
      </p:pic>
      <p:pic>
        <p:nvPicPr>
          <p:cNvPr id="26" name="Picture 25">
            <a:extLst>
              <a:ext uri="{FF2B5EF4-FFF2-40B4-BE49-F238E27FC236}">
                <a16:creationId xmlns:a16="http://schemas.microsoft.com/office/drawing/2014/main" id="{0264E315-8DDE-4F57-B9CA-E01F88A2F38E}"/>
              </a:ext>
            </a:extLst>
          </p:cNvPr>
          <p:cNvPicPr/>
          <p:nvPr userDrawn="1"/>
        </p:nvPicPr>
        <p:blipFill rotWithShape="1">
          <a:blip r:embed="rId3" cstate="print">
            <a:extLst>
              <a:ext uri="{28A0092B-C50C-407E-A947-70E740481C1C}">
                <a14:useLocalDpi xmlns:a14="http://schemas.microsoft.com/office/drawing/2010/main" val="0"/>
              </a:ext>
            </a:extLst>
          </a:blip>
          <a:srcRect l="1271" t="25336" r="880" b="28201"/>
          <a:stretch/>
        </p:blipFill>
        <p:spPr bwMode="auto">
          <a:xfrm>
            <a:off x="-3726" y="1"/>
            <a:ext cx="12205983" cy="2784696"/>
          </a:xfrm>
          <a:prstGeom prst="rect">
            <a:avLst/>
          </a:prstGeom>
          <a:ln>
            <a:noFill/>
          </a:ln>
          <a:extLst>
            <a:ext uri="{53640926-AAD7-44D8-BBD7-CCE9431645EC}">
              <a14:shadowObscured xmlns:a14="http://schemas.microsoft.com/office/drawing/2010/main"/>
            </a:ext>
          </a:extLst>
        </p:spPr>
      </p:pic>
      <p:sp>
        <p:nvSpPr>
          <p:cNvPr id="27" name="Rectangle 26">
            <a:extLst>
              <a:ext uri="{FF2B5EF4-FFF2-40B4-BE49-F238E27FC236}">
                <a16:creationId xmlns:a16="http://schemas.microsoft.com/office/drawing/2014/main" id="{2AAFFE66-6C08-4788-A57B-30EA9234D6BE}"/>
              </a:ext>
            </a:extLst>
          </p:cNvPr>
          <p:cNvSpPr/>
          <p:nvPr userDrawn="1"/>
        </p:nvSpPr>
        <p:spPr>
          <a:xfrm flipV="1">
            <a:off x="16262" y="4277169"/>
            <a:ext cx="12155751" cy="45719"/>
          </a:xfrm>
          <a:prstGeom prst="rect">
            <a:avLst/>
          </a:prstGeom>
          <a:gradFill flip="none" rotWithShape="1">
            <a:gsLst>
              <a:gs pos="0">
                <a:schemeClr val="accent1">
                  <a:lumMod val="10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661451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447799"/>
            <a:ext cx="10972800" cy="4572001"/>
          </a:xfrm>
        </p:spPr>
        <p:txBody>
          <a:bodyPr/>
          <a:lstStyle>
            <a:lvl1pPr>
              <a:defRPr sz="2100"/>
            </a:lvl1pPr>
            <a:lvl2pPr>
              <a:defRPr sz="1800"/>
            </a:lvl2pPr>
            <a:lvl3pPr>
              <a:defRPr sz="1500"/>
            </a:lvl3pPr>
            <a:lvl4pPr>
              <a:defRPr sz="135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a:off x="609600" y="1143000"/>
            <a:ext cx="109728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82FBCFAE-411C-4856-9E00-989D54512587}"/>
              </a:ext>
            </a:extLst>
          </p:cNvPr>
          <p:cNvSpPr>
            <a:spLocks noGrp="1"/>
          </p:cNvSpPr>
          <p:nvPr>
            <p:ph type="sldNum" sz="quarter" idx="12"/>
          </p:nvPr>
        </p:nvSpPr>
        <p:spPr>
          <a:xfrm>
            <a:off x="11242619" y="6448427"/>
            <a:ext cx="739515" cy="273050"/>
          </a:xfrm>
          <a:prstGeom prst="rect">
            <a:avLst/>
          </a:prstGeom>
        </p:spPr>
        <p:txBody>
          <a:bodyPr/>
          <a:lstStyle>
            <a:lvl1pPr algn="r">
              <a:defRPr sz="1100">
                <a:solidFill>
                  <a:schemeClr val="bg1"/>
                </a:solidFill>
              </a:defRPr>
            </a:lvl1pPr>
          </a:lstStyle>
          <a:p>
            <a:fld id="{383A4B26-F65E-4771-8FFD-84ABE4FCD18A}" type="slidenum">
              <a:rPr lang="en-US" smtClean="0"/>
              <a:pPr/>
              <a:t>‹#›</a:t>
            </a:fld>
            <a:endParaRPr lang="en-US" dirty="0"/>
          </a:p>
        </p:txBody>
      </p:sp>
    </p:spTree>
    <p:extLst>
      <p:ext uri="{BB962C8B-B14F-4D97-AF65-F5344CB8AC3E}">
        <p14:creationId xmlns:p14="http://schemas.microsoft.com/office/powerpoint/2010/main" val="1989657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478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p:nvCxnSpPr>
        <p:spPr>
          <a:xfrm>
            <a:off x="609600" y="1143000"/>
            <a:ext cx="109728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8FF1183A-2B3E-48E7-99C1-0D72611A9BB3}"/>
              </a:ext>
            </a:extLst>
          </p:cNvPr>
          <p:cNvSpPr>
            <a:spLocks noGrp="1"/>
          </p:cNvSpPr>
          <p:nvPr>
            <p:ph type="sldNum" sz="quarter" idx="12"/>
          </p:nvPr>
        </p:nvSpPr>
        <p:spPr>
          <a:xfrm>
            <a:off x="11242619" y="6448427"/>
            <a:ext cx="739515" cy="273050"/>
          </a:xfrm>
          <a:prstGeom prst="rect">
            <a:avLst/>
          </a:prstGeom>
        </p:spPr>
        <p:txBody>
          <a:bodyPr/>
          <a:lstStyle>
            <a:lvl1pPr algn="r">
              <a:defRPr sz="1100">
                <a:solidFill>
                  <a:schemeClr val="bg1"/>
                </a:solidFill>
              </a:defRPr>
            </a:lvl1pPr>
          </a:lstStyle>
          <a:p>
            <a:fld id="{383A4B26-F65E-4771-8FFD-84ABE4FCD18A}" type="slidenum">
              <a:rPr lang="en-US" smtClean="0"/>
              <a:pPr/>
              <a:t>‹#›</a:t>
            </a:fld>
            <a:endParaRPr lang="en-US" dirty="0"/>
          </a:p>
        </p:txBody>
      </p:sp>
    </p:spTree>
    <p:extLst>
      <p:ext uri="{BB962C8B-B14F-4D97-AF65-F5344CB8AC3E}">
        <p14:creationId xmlns:p14="http://schemas.microsoft.com/office/powerpoint/2010/main" val="626750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428750"/>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600" y="2068512"/>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428750"/>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93369" y="2068512"/>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609600" y="1143000"/>
            <a:ext cx="109728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86FFFD71-37EA-4EBA-B3F2-A7B660184505}"/>
              </a:ext>
            </a:extLst>
          </p:cNvPr>
          <p:cNvSpPr>
            <a:spLocks noGrp="1"/>
          </p:cNvSpPr>
          <p:nvPr>
            <p:ph type="sldNum" sz="quarter" idx="12"/>
          </p:nvPr>
        </p:nvSpPr>
        <p:spPr>
          <a:xfrm>
            <a:off x="11242619" y="6448427"/>
            <a:ext cx="739515" cy="273050"/>
          </a:xfrm>
          <a:prstGeom prst="rect">
            <a:avLst/>
          </a:prstGeom>
        </p:spPr>
        <p:txBody>
          <a:bodyPr/>
          <a:lstStyle>
            <a:lvl1pPr algn="r">
              <a:defRPr sz="1100">
                <a:solidFill>
                  <a:schemeClr val="bg1"/>
                </a:solidFill>
              </a:defRPr>
            </a:lvl1pPr>
          </a:lstStyle>
          <a:p>
            <a:fld id="{383A4B26-F65E-4771-8FFD-84ABE4FCD18A}" type="slidenum">
              <a:rPr lang="en-US" smtClean="0"/>
              <a:pPr/>
              <a:t>‹#›</a:t>
            </a:fld>
            <a:endParaRPr lang="en-US" dirty="0"/>
          </a:p>
        </p:txBody>
      </p:sp>
    </p:spTree>
    <p:extLst>
      <p:ext uri="{BB962C8B-B14F-4D97-AF65-F5344CB8AC3E}">
        <p14:creationId xmlns:p14="http://schemas.microsoft.com/office/powerpoint/2010/main" val="2596964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6" name="Straight Connector 5"/>
          <p:cNvCxnSpPr/>
          <p:nvPr/>
        </p:nvCxnSpPr>
        <p:spPr>
          <a:xfrm>
            <a:off x="609600" y="1143000"/>
            <a:ext cx="10972800" cy="0"/>
          </a:xfrm>
          <a:prstGeom prst="line">
            <a:avLst/>
          </a:prstGeom>
          <a:ln w="19050">
            <a:solidFill>
              <a:srgbClr val="16325C"/>
            </a:solidFill>
          </a:ln>
          <a:effectLst>
            <a:outerShdw blurRad="50800" dist="38100" dir="2700000" algn="tl" rotWithShape="0">
              <a:srgbClr val="1D2B58">
                <a:alpha val="79000"/>
              </a:srgbClr>
            </a:outerShdw>
          </a:effectLst>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A9EA5F77-8F69-4A70-B645-65EBA426BE22}"/>
              </a:ext>
            </a:extLst>
          </p:cNvPr>
          <p:cNvSpPr>
            <a:spLocks noGrp="1"/>
          </p:cNvSpPr>
          <p:nvPr>
            <p:ph type="sldNum" sz="quarter" idx="12"/>
          </p:nvPr>
        </p:nvSpPr>
        <p:spPr>
          <a:xfrm>
            <a:off x="11242619" y="6448427"/>
            <a:ext cx="739515" cy="273050"/>
          </a:xfrm>
          <a:prstGeom prst="rect">
            <a:avLst/>
          </a:prstGeom>
        </p:spPr>
        <p:txBody>
          <a:bodyPr/>
          <a:lstStyle>
            <a:lvl1pPr algn="r">
              <a:defRPr sz="1100">
                <a:solidFill>
                  <a:schemeClr val="bg1"/>
                </a:solidFill>
              </a:defRPr>
            </a:lvl1pPr>
          </a:lstStyle>
          <a:p>
            <a:fld id="{383A4B26-F65E-4771-8FFD-84ABE4FCD18A}" type="slidenum">
              <a:rPr lang="en-US" smtClean="0"/>
              <a:pPr/>
              <a:t>‹#›</a:t>
            </a:fld>
            <a:endParaRPr lang="en-US" dirty="0"/>
          </a:p>
        </p:txBody>
      </p:sp>
    </p:spTree>
    <p:extLst>
      <p:ext uri="{BB962C8B-B14F-4D97-AF65-F5344CB8AC3E}">
        <p14:creationId xmlns:p14="http://schemas.microsoft.com/office/powerpoint/2010/main" val="3970699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29A14A6-23B7-436E-957B-4A1674E8FB7B}"/>
              </a:ext>
            </a:extLst>
          </p:cNvPr>
          <p:cNvSpPr>
            <a:spLocks noGrp="1"/>
          </p:cNvSpPr>
          <p:nvPr>
            <p:ph type="sldNum" sz="quarter" idx="12"/>
          </p:nvPr>
        </p:nvSpPr>
        <p:spPr>
          <a:xfrm>
            <a:off x="11242619" y="6448427"/>
            <a:ext cx="739515" cy="273050"/>
          </a:xfrm>
          <a:prstGeom prst="rect">
            <a:avLst/>
          </a:prstGeom>
        </p:spPr>
        <p:txBody>
          <a:bodyPr/>
          <a:lstStyle>
            <a:lvl1pPr algn="r">
              <a:defRPr sz="1100">
                <a:solidFill>
                  <a:schemeClr val="bg1"/>
                </a:solidFill>
              </a:defRPr>
            </a:lvl1pPr>
          </a:lstStyle>
          <a:p>
            <a:fld id="{383A4B26-F65E-4771-8FFD-84ABE4FCD18A}" type="slidenum">
              <a:rPr lang="en-US" smtClean="0"/>
              <a:pPr/>
              <a:t>‹#›</a:t>
            </a:fld>
            <a:endParaRPr lang="en-US" dirty="0"/>
          </a:p>
        </p:txBody>
      </p:sp>
    </p:spTree>
    <p:extLst>
      <p:ext uri="{BB962C8B-B14F-4D97-AF65-F5344CB8AC3E}">
        <p14:creationId xmlns:p14="http://schemas.microsoft.com/office/powerpoint/2010/main" val="123119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3"/>
            <a:ext cx="11582400" cy="806447"/>
          </a:xfrm>
        </p:spPr>
        <p:txBody>
          <a:bodyPr anchor="b">
            <a:normAutofit/>
          </a:bodyPr>
          <a:lstStyle>
            <a:lvl1pPr algn="l">
              <a:defRPr sz="3000" b="1">
                <a:latin typeface="+mn-lt"/>
              </a:defRPr>
            </a:lvl1pPr>
          </a:lstStyle>
          <a:p>
            <a:r>
              <a:rPr lang="en-US"/>
              <a:t>Click to edit Master title style</a:t>
            </a:r>
          </a:p>
        </p:txBody>
      </p:sp>
      <p:sp>
        <p:nvSpPr>
          <p:cNvPr id="3" name="Picture Placeholder 2"/>
          <p:cNvSpPr>
            <a:spLocks noGrp="1"/>
          </p:cNvSpPr>
          <p:nvPr>
            <p:ph type="pic" idx="1"/>
          </p:nvPr>
        </p:nvSpPr>
        <p:spPr>
          <a:xfrm>
            <a:off x="304800" y="1295402"/>
            <a:ext cx="11582400" cy="407193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hasCustomPrompt="1"/>
          </p:nvPr>
        </p:nvSpPr>
        <p:spPr>
          <a:xfrm>
            <a:off x="304800" y="5367338"/>
            <a:ext cx="11582400" cy="804862"/>
          </a:xfrm>
        </p:spPr>
        <p:txBody>
          <a:bodyPr anchor="ctr">
            <a:normAutofit/>
          </a:bodyPr>
          <a:lstStyle>
            <a:lvl1pPr marL="0" indent="0">
              <a:buNone/>
              <a:defRPr sz="15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Rectangle 7">
            <a:extLst>
              <a:ext uri="{FF2B5EF4-FFF2-40B4-BE49-F238E27FC236}">
                <a16:creationId xmlns:a16="http://schemas.microsoft.com/office/drawing/2014/main" id="{9FB57008-026B-4943-87B3-00D3D1D7F93C}"/>
              </a:ext>
            </a:extLst>
          </p:cNvPr>
          <p:cNvSpPr/>
          <p:nvPr/>
        </p:nvSpPr>
        <p:spPr>
          <a:xfrm>
            <a:off x="-16257" y="5348166"/>
            <a:ext cx="12208257" cy="620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Slide Number Placeholder 5">
            <a:extLst>
              <a:ext uri="{FF2B5EF4-FFF2-40B4-BE49-F238E27FC236}">
                <a16:creationId xmlns:a16="http://schemas.microsoft.com/office/drawing/2014/main" id="{D57CE3A4-471B-47E3-82C4-1864F0C63C45}"/>
              </a:ext>
            </a:extLst>
          </p:cNvPr>
          <p:cNvSpPr>
            <a:spLocks noGrp="1"/>
          </p:cNvSpPr>
          <p:nvPr>
            <p:ph type="sldNum" sz="quarter" idx="12"/>
          </p:nvPr>
        </p:nvSpPr>
        <p:spPr>
          <a:xfrm>
            <a:off x="11242619" y="6448427"/>
            <a:ext cx="739515" cy="273050"/>
          </a:xfrm>
          <a:prstGeom prst="rect">
            <a:avLst/>
          </a:prstGeom>
        </p:spPr>
        <p:txBody>
          <a:bodyPr/>
          <a:lstStyle>
            <a:lvl1pPr algn="r">
              <a:defRPr sz="1100">
                <a:solidFill>
                  <a:schemeClr val="bg1"/>
                </a:solidFill>
              </a:defRPr>
            </a:lvl1pPr>
          </a:lstStyle>
          <a:p>
            <a:fld id="{383A4B26-F65E-4771-8FFD-84ABE4FCD18A}" type="slidenum">
              <a:rPr lang="en-US" smtClean="0"/>
              <a:pPr/>
              <a:t>‹#›</a:t>
            </a:fld>
            <a:endParaRPr lang="en-US" dirty="0"/>
          </a:p>
        </p:txBody>
      </p:sp>
    </p:spTree>
    <p:extLst>
      <p:ext uri="{BB962C8B-B14F-4D97-AF65-F5344CB8AC3E}">
        <p14:creationId xmlns:p14="http://schemas.microsoft.com/office/powerpoint/2010/main" val="358483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Section Header">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B5F58D4-2563-4508-9128-A102A5A527A0}"/>
              </a:ext>
            </a:extLst>
          </p:cNvPr>
          <p:cNvPicPr/>
          <p:nvPr userDrawn="1"/>
        </p:nvPicPr>
        <p:blipFill rotWithShape="1">
          <a:blip r:embed="rId2" cstate="print">
            <a:extLst>
              <a:ext uri="{28A0092B-C50C-407E-A947-70E740481C1C}">
                <a14:useLocalDpi xmlns:a14="http://schemas.microsoft.com/office/drawing/2010/main" val="0"/>
              </a:ext>
            </a:extLst>
          </a:blip>
          <a:srcRect l="2151" t="11830" b="7510"/>
          <a:stretch/>
        </p:blipFill>
        <p:spPr bwMode="auto">
          <a:xfrm>
            <a:off x="0" y="2580"/>
            <a:ext cx="12192000" cy="6855421"/>
          </a:xfrm>
          <a:prstGeom prst="rect">
            <a:avLst/>
          </a:prstGeom>
          <a:ln>
            <a:noFill/>
          </a:ln>
          <a:extLst>
            <a:ext uri="{53640926-AAD7-44D8-BBD7-CCE9431645EC}">
              <a14:shadowObscured xmlns:a14="http://schemas.microsoft.com/office/drawing/2010/main"/>
            </a:ext>
          </a:extLst>
        </p:spPr>
      </p:pic>
      <p:grpSp>
        <p:nvGrpSpPr>
          <p:cNvPr id="10" name="Group 9"/>
          <p:cNvGrpSpPr/>
          <p:nvPr/>
        </p:nvGrpSpPr>
        <p:grpSpPr>
          <a:xfrm>
            <a:off x="0" y="403628"/>
            <a:ext cx="12192000" cy="5883666"/>
            <a:chOff x="0" y="341312"/>
            <a:chExt cx="9144000" cy="6173788"/>
          </a:xfrm>
        </p:grpSpPr>
        <p:sp>
          <p:nvSpPr>
            <p:cNvPr id="9" name="Rectangle 8"/>
            <p:cNvSpPr/>
            <p:nvPr userDrawn="1"/>
          </p:nvSpPr>
          <p:spPr>
            <a:xfrm>
              <a:off x="0" y="342900"/>
              <a:ext cx="9144000" cy="6172200"/>
            </a:xfrm>
            <a:prstGeom prst="rect">
              <a:avLst/>
            </a:prstGeom>
            <a:gradFill flip="none" rotWithShape="1">
              <a:gsLst>
                <a:gs pos="39000">
                  <a:schemeClr val="accent5">
                    <a:alpha val="40000"/>
                  </a:schemeClr>
                </a:gs>
                <a:gs pos="0">
                  <a:schemeClr val="accent5">
                    <a:alpha val="90000"/>
                  </a:schemeClr>
                </a:gs>
                <a:gs pos="100000">
                  <a:schemeClr val="accent3">
                    <a:alpha val="40000"/>
                  </a:schemeClr>
                </a:gs>
              </a:gsLst>
              <a:lin ang="0" scaled="1"/>
              <a:tileRect/>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a:off x="0" y="457200"/>
              <a:ext cx="9144000" cy="5943600"/>
            </a:xfrm>
            <a:prstGeom prst="rect">
              <a:avLst/>
            </a:prstGeom>
            <a:gradFill flip="none" rotWithShape="1">
              <a:gsLst>
                <a:gs pos="39000">
                  <a:schemeClr val="accent5">
                    <a:alpha val="25000"/>
                  </a:schemeClr>
                </a:gs>
                <a:gs pos="100000">
                  <a:schemeClr val="accent3">
                    <a:alpha val="25000"/>
                  </a:schemeClr>
                </a:gs>
              </a:gsLst>
              <a:lin ang="0" scaled="1"/>
              <a:tileRect/>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p:nvCxnSpPr>
          <p:spPr>
            <a:xfrm>
              <a:off x="0" y="341312"/>
              <a:ext cx="9144000" cy="1588"/>
            </a:xfrm>
            <a:prstGeom prst="line">
              <a:avLst/>
            </a:prstGeom>
            <a:ln w="28575" cap="flat" cmpd="sng" algn="ctr">
              <a:solidFill>
                <a:schemeClr val="bg1"/>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6505575"/>
              <a:ext cx="9144000" cy="1588"/>
            </a:xfrm>
            <a:prstGeom prst="line">
              <a:avLst/>
            </a:prstGeom>
            <a:ln w="28575" cap="flat" cmpd="sng" algn="ctr">
              <a:solidFill>
                <a:schemeClr val="bg1"/>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2" name="Rectangle 1"/>
          <p:cNvSpPr>
            <a:spLocks noGrp="1"/>
          </p:cNvSpPr>
          <p:nvPr>
            <p:ph type="title"/>
          </p:nvPr>
        </p:nvSpPr>
        <p:spPr>
          <a:xfrm>
            <a:off x="711203" y="3962403"/>
            <a:ext cx="10871199" cy="1371599"/>
          </a:xfrm>
        </p:spPr>
        <p:txBody>
          <a:bodyPr anchor="b" anchorCtr="0">
            <a:normAutofit/>
          </a:bodyPr>
          <a:lstStyle>
            <a:lvl1pPr algn="l">
              <a:defRPr sz="4400" b="0" cap="none" baseline="0">
                <a:solidFill>
                  <a:schemeClr val="bg1"/>
                </a:solidFill>
                <a:latin typeface="+mj-lt"/>
              </a:defRPr>
            </a:lvl1pPr>
          </a:lstStyle>
          <a:p>
            <a:r>
              <a:rPr lang="en-US"/>
              <a:t>Click to edit Master title style</a:t>
            </a:r>
          </a:p>
        </p:txBody>
      </p:sp>
      <p:sp>
        <p:nvSpPr>
          <p:cNvPr id="3" name="Rectangle 2"/>
          <p:cNvSpPr>
            <a:spLocks noGrp="1"/>
          </p:cNvSpPr>
          <p:nvPr>
            <p:ph type="body" idx="1"/>
          </p:nvPr>
        </p:nvSpPr>
        <p:spPr>
          <a:xfrm>
            <a:off x="743035" y="5438777"/>
            <a:ext cx="10839365" cy="776179"/>
          </a:xfrm>
        </p:spPr>
        <p:txBody>
          <a:bodyPr anchor="t" anchorCtr="0">
            <a:normAutofit/>
          </a:bodyPr>
          <a:lstStyle>
            <a:lvl1pPr marL="0" indent="0">
              <a:buNone/>
              <a:defRPr sz="1600" cap="all" spc="1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15" name="Picture 14">
            <a:extLst>
              <a:ext uri="{FF2B5EF4-FFF2-40B4-BE49-F238E27FC236}">
                <a16:creationId xmlns:a16="http://schemas.microsoft.com/office/drawing/2014/main" id="{776C78D0-F3A6-45BF-8C9F-E4AD7FEA97C6}"/>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48635" y="6369606"/>
            <a:ext cx="1121664" cy="431244"/>
          </a:xfrm>
          <a:prstGeom prst="rect">
            <a:avLst/>
          </a:prstGeom>
          <a:noFill/>
          <a:ln>
            <a:noFill/>
          </a:ln>
          <a:effectLst/>
        </p:spPr>
      </p:pic>
      <p:sp>
        <p:nvSpPr>
          <p:cNvPr id="16" name="Slide Number Placeholder 5">
            <a:extLst>
              <a:ext uri="{FF2B5EF4-FFF2-40B4-BE49-F238E27FC236}">
                <a16:creationId xmlns:a16="http://schemas.microsoft.com/office/drawing/2014/main" id="{FEDE1AD4-83E7-461C-A97B-67CE0E9A31F2}"/>
              </a:ext>
            </a:extLst>
          </p:cNvPr>
          <p:cNvSpPr>
            <a:spLocks noGrp="1"/>
          </p:cNvSpPr>
          <p:nvPr>
            <p:ph type="sldNum" sz="quarter" idx="12"/>
          </p:nvPr>
        </p:nvSpPr>
        <p:spPr>
          <a:xfrm>
            <a:off x="11242619" y="6448427"/>
            <a:ext cx="739515" cy="273050"/>
          </a:xfrm>
          <a:prstGeom prst="rect">
            <a:avLst/>
          </a:prstGeom>
        </p:spPr>
        <p:txBody>
          <a:bodyPr/>
          <a:lstStyle>
            <a:lvl1pPr algn="r">
              <a:defRPr sz="1100">
                <a:solidFill>
                  <a:schemeClr val="bg1"/>
                </a:solidFill>
              </a:defRPr>
            </a:lvl1pPr>
          </a:lstStyle>
          <a:p>
            <a:fld id="{383A4B26-F65E-4771-8FFD-84ABE4FCD18A}" type="slidenum">
              <a:rPr lang="en-US" smtClean="0"/>
              <a:pPr/>
              <a:t>‹#›</a:t>
            </a:fld>
            <a:endParaRPr lang="en-US" dirty="0"/>
          </a:p>
        </p:txBody>
      </p:sp>
    </p:spTree>
    <p:extLst>
      <p:ext uri="{BB962C8B-B14F-4D97-AF65-F5344CB8AC3E}">
        <p14:creationId xmlns:p14="http://schemas.microsoft.com/office/powerpoint/2010/main" val="3307437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E0C2E9-1C55-4107-80B9-99339EA1CB40}"/>
              </a:ext>
            </a:extLst>
          </p:cNvPr>
          <p:cNvSpPr/>
          <p:nvPr/>
        </p:nvSpPr>
        <p:spPr>
          <a:xfrm>
            <a:off x="-2" y="6126163"/>
            <a:ext cx="12192001" cy="739096"/>
          </a:xfrm>
          <a:prstGeom prst="rect">
            <a:avLst/>
          </a:prstGeom>
          <a:solidFill>
            <a:srgbClr val="01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dirty="0">
              <a:solidFill>
                <a:schemeClr val="bg1"/>
              </a:solidFill>
            </a:endParaRPr>
          </a:p>
        </p:txBody>
      </p:sp>
      <p:sp>
        <p:nvSpPr>
          <p:cNvPr id="3" name="Text Placeholder 2"/>
          <p:cNvSpPr>
            <a:spLocks noGrp="1"/>
          </p:cNvSpPr>
          <p:nvPr>
            <p:ph type="body" idx="1"/>
          </p:nvPr>
        </p:nvSpPr>
        <p:spPr>
          <a:xfrm>
            <a:off x="609600" y="1425315"/>
            <a:ext cx="10972800" cy="455299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0A5EB4A5-5FB9-4326-80AA-853BD2431C09}"/>
              </a:ext>
            </a:extLst>
          </p:cNvPr>
          <p:cNvSpPr/>
          <p:nvPr/>
        </p:nvSpPr>
        <p:spPr>
          <a:xfrm>
            <a:off x="-3988" y="0"/>
            <a:ext cx="12195989" cy="1295400"/>
          </a:xfrm>
          <a:prstGeom prst="rect">
            <a:avLst/>
          </a:prstGeom>
          <a:solidFill>
            <a:srgbClr val="079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p:cNvSpPr>
            <a:spLocks noGrp="1"/>
          </p:cNvSpPr>
          <p:nvPr>
            <p:ph type="title"/>
          </p:nvPr>
        </p:nvSpPr>
        <p:spPr>
          <a:xfrm>
            <a:off x="609600" y="274641"/>
            <a:ext cx="10972800" cy="872907"/>
          </a:xfrm>
          <a:prstGeom prst="rect">
            <a:avLst/>
          </a:prstGeom>
        </p:spPr>
        <p:txBody>
          <a:bodyPr vert="horz" lIns="91440" tIns="45720" rIns="91440" bIns="45720" rtlCol="0" anchor="ctr">
            <a:normAutofit/>
          </a:bodyPr>
          <a:lstStyle/>
          <a:p>
            <a:r>
              <a:rPr lang="en-US"/>
              <a:t>Click to edit Master title style</a:t>
            </a:r>
          </a:p>
        </p:txBody>
      </p:sp>
      <p:pic>
        <p:nvPicPr>
          <p:cNvPr id="12" name="Picture 11">
            <a:extLst>
              <a:ext uri="{FF2B5EF4-FFF2-40B4-BE49-F238E27FC236}">
                <a16:creationId xmlns:a16="http://schemas.microsoft.com/office/drawing/2014/main" id="{233C181B-8B92-4180-BAE5-AFF7EDA665F2}"/>
              </a:ext>
            </a:extLst>
          </p:cNvPr>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609601" y="6295342"/>
            <a:ext cx="1125297" cy="400738"/>
          </a:xfrm>
          <a:prstGeom prst="rect">
            <a:avLst/>
          </a:prstGeom>
          <a:noFill/>
          <a:ln>
            <a:noFill/>
          </a:ln>
          <a:effectLst/>
        </p:spPr>
      </p:pic>
      <p:sp>
        <p:nvSpPr>
          <p:cNvPr id="13" name="Rectangle 12">
            <a:extLst>
              <a:ext uri="{FF2B5EF4-FFF2-40B4-BE49-F238E27FC236}">
                <a16:creationId xmlns:a16="http://schemas.microsoft.com/office/drawing/2014/main" id="{9CD1BF99-7181-462D-A9A0-522D77672985}"/>
              </a:ext>
            </a:extLst>
          </p:cNvPr>
          <p:cNvSpPr/>
          <p:nvPr userDrawn="1"/>
        </p:nvSpPr>
        <p:spPr>
          <a:xfrm>
            <a:off x="1858780" y="6445770"/>
            <a:ext cx="10313233" cy="57436"/>
          </a:xfrm>
          <a:prstGeom prst="rect">
            <a:avLst/>
          </a:prstGeom>
          <a:gradFill flip="none" rotWithShape="1">
            <a:gsLst>
              <a:gs pos="0">
                <a:schemeClr val="accent1">
                  <a:lumMod val="10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Slide Number Placeholder 5">
            <a:extLst>
              <a:ext uri="{FF2B5EF4-FFF2-40B4-BE49-F238E27FC236}">
                <a16:creationId xmlns:a16="http://schemas.microsoft.com/office/drawing/2014/main" id="{F885C620-40CF-414D-997C-1E9D5665BFE1}"/>
              </a:ext>
            </a:extLst>
          </p:cNvPr>
          <p:cNvSpPr>
            <a:spLocks noGrp="1"/>
          </p:cNvSpPr>
          <p:nvPr>
            <p:ph type="sldNum" sz="quarter" idx="4"/>
          </p:nvPr>
        </p:nvSpPr>
        <p:spPr>
          <a:xfrm>
            <a:off x="11242619" y="6448427"/>
            <a:ext cx="739515" cy="273050"/>
          </a:xfrm>
          <a:prstGeom prst="rect">
            <a:avLst/>
          </a:prstGeom>
        </p:spPr>
        <p:txBody>
          <a:bodyPr/>
          <a:lstStyle>
            <a:lvl1pPr algn="r">
              <a:defRPr sz="1100" b="1">
                <a:solidFill>
                  <a:schemeClr val="bg1"/>
                </a:solidFill>
              </a:defRPr>
            </a:lvl1pPr>
          </a:lstStyle>
          <a:p>
            <a:fld id="{383A4B26-F65E-4771-8FFD-84ABE4FCD18A}" type="slidenum">
              <a:rPr lang="en-US" smtClean="0"/>
              <a:pPr/>
              <a:t>‹#›</a:t>
            </a:fld>
            <a:endParaRPr lang="en-US" dirty="0"/>
          </a:p>
        </p:txBody>
      </p:sp>
    </p:spTree>
    <p:extLst>
      <p:ext uri="{BB962C8B-B14F-4D97-AF65-F5344CB8AC3E}">
        <p14:creationId xmlns:p14="http://schemas.microsoft.com/office/powerpoint/2010/main" val="1343399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Lst>
  <p:hf hdr="0" ftr="0" dt="0"/>
  <p:txStyles>
    <p:titleStyle>
      <a:lvl1pPr algn="l" defTabSz="685800" rtl="0" eaLnBrk="1" latinLnBrk="0" hangingPunct="1">
        <a:spcBef>
          <a:spcPct val="0"/>
        </a:spcBef>
        <a:buNone/>
        <a:defRPr sz="3300" kern="1200">
          <a:solidFill>
            <a:schemeClr val="bg1"/>
          </a:solidFill>
          <a:latin typeface="+mj-lt"/>
          <a:ea typeface="+mj-ea"/>
          <a:cs typeface="+mj-cs"/>
        </a:defRPr>
      </a:lvl1pPr>
    </p:titleStyle>
    <p:bodyStyle>
      <a:lvl1pPr marL="257175" indent="-257175" algn="l" defTabSz="685800" rtl="0" eaLnBrk="1" latinLnBrk="0" hangingPunct="1">
        <a:spcBef>
          <a:spcPct val="20000"/>
        </a:spcBef>
        <a:buClr>
          <a:srgbClr val="15305B"/>
        </a:buClr>
        <a:buFont typeface="Wingdings" panose="05000000000000000000" pitchFamily="2" charset="2"/>
        <a:buChar char="§"/>
        <a:defRPr sz="2400" kern="1200">
          <a:solidFill>
            <a:schemeClr val="tx1"/>
          </a:solidFill>
          <a:latin typeface="+mn-lt"/>
          <a:ea typeface="+mn-ea"/>
          <a:cs typeface="+mn-cs"/>
        </a:defRPr>
      </a:lvl1pPr>
      <a:lvl2pPr marL="601266" indent="-258366" algn="l" defTabSz="685800" rtl="0" eaLnBrk="1" latinLnBrk="0" hangingPunct="1">
        <a:spcBef>
          <a:spcPct val="20000"/>
        </a:spcBef>
        <a:buClr>
          <a:srgbClr val="A98C3B"/>
        </a:buClr>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Clr>
          <a:srgbClr val="15305B"/>
        </a:buClr>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Clr>
          <a:srgbClr val="A98C3B"/>
        </a:buClr>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Clr>
          <a:srgbClr val="15305B"/>
        </a:buClr>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ctrTitle"/>
          </p:nvPr>
        </p:nvSpPr>
        <p:spPr>
          <a:xfrm>
            <a:off x="3517212" y="4763822"/>
            <a:ext cx="8308052" cy="1194003"/>
          </a:xfrm>
        </p:spPr>
        <p:txBody>
          <a:bodyPr>
            <a:noAutofit/>
          </a:bodyPr>
          <a:lstStyle/>
          <a:p>
            <a:br>
              <a:rPr lang="en-US" sz="2800" dirty="0"/>
            </a:br>
            <a:r>
              <a:rPr lang="en-US" sz="2000" dirty="0"/>
              <a:t>Hospital Preparedness Program (HPP) </a:t>
            </a:r>
            <a:br>
              <a:rPr lang="en-US" sz="2000" dirty="0"/>
            </a:br>
            <a:r>
              <a:rPr lang="en-US" sz="2000" dirty="0"/>
              <a:t>Budget Period 4 (BP4) Burn Surge TTX  </a:t>
            </a:r>
            <a:br>
              <a:rPr lang="en-US" sz="2000" dirty="0"/>
            </a:br>
            <a:r>
              <a:rPr lang="en-US" sz="2000" dirty="0"/>
              <a:t>Tabletop Exercise</a:t>
            </a:r>
          </a:p>
        </p:txBody>
      </p:sp>
      <p:sp>
        <p:nvSpPr>
          <p:cNvPr id="5" name="Rectangle 4"/>
          <p:cNvSpPr>
            <a:spLocks noGrp="1"/>
          </p:cNvSpPr>
          <p:nvPr>
            <p:ph type="subTitle" idx="1"/>
          </p:nvPr>
        </p:nvSpPr>
        <p:spPr>
          <a:xfrm>
            <a:off x="5551074" y="5900057"/>
            <a:ext cx="6045182" cy="957943"/>
          </a:xfrm>
        </p:spPr>
        <p:txBody>
          <a:bodyPr>
            <a:noAutofit/>
          </a:bodyPr>
          <a:lstStyle/>
          <a:p>
            <a:pPr>
              <a:spcBef>
                <a:spcPts val="0"/>
              </a:spcBef>
            </a:pPr>
            <a:r>
              <a:rPr lang="en-US" i="1" dirty="0">
                <a:solidFill>
                  <a:schemeClr val="bg1"/>
                </a:solidFill>
              </a:rPr>
              <a:t>Initial Planning Meeting</a:t>
            </a:r>
          </a:p>
          <a:p>
            <a:pPr>
              <a:spcBef>
                <a:spcPts val="0"/>
              </a:spcBef>
            </a:pPr>
            <a:r>
              <a:rPr lang="en-US" i="1" dirty="0">
                <a:solidFill>
                  <a:schemeClr val="bg1"/>
                </a:solidFill>
              </a:rPr>
              <a:t>Date: October 31, 2022, 1:00 PM</a:t>
            </a:r>
          </a:p>
          <a:p>
            <a:pPr>
              <a:spcBef>
                <a:spcPts val="0"/>
              </a:spcBef>
            </a:pPr>
            <a:r>
              <a:rPr lang="en-US" i="1" dirty="0">
                <a:solidFill>
                  <a:schemeClr val="bg1"/>
                </a:solidFill>
              </a:rPr>
              <a:t>  </a:t>
            </a:r>
          </a:p>
        </p:txBody>
      </p:sp>
      <p:pic>
        <p:nvPicPr>
          <p:cNvPr id="6" name="Picture 5">
            <a:extLst>
              <a:ext uri="{FF2B5EF4-FFF2-40B4-BE49-F238E27FC236}">
                <a16:creationId xmlns:a16="http://schemas.microsoft.com/office/drawing/2014/main" id="{0E247824-0FF3-4A5E-9324-F0012EAD37E7}"/>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976140" y="4704644"/>
            <a:ext cx="2541072" cy="1331552"/>
          </a:xfrm>
          <a:prstGeom prst="rect">
            <a:avLst/>
          </a:prstGeom>
          <a:noFill/>
          <a:ln>
            <a:noFill/>
          </a:ln>
          <a:effectLst/>
        </p:spPr>
      </p:pic>
    </p:spTree>
    <p:extLst>
      <p:ext uri="{BB962C8B-B14F-4D97-AF65-F5344CB8AC3E}">
        <p14:creationId xmlns:p14="http://schemas.microsoft.com/office/powerpoint/2010/main" val="1832983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Exercise Design Discussion Points</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000" b="1" dirty="0">
                <a:latin typeface="Calibri" panose="020F0502020204030204" pitchFamily="34" charset="0"/>
                <a:cs typeface="Calibri" panose="020F0502020204030204" pitchFamily="34" charset="0"/>
              </a:rPr>
              <a:t>Develop exercise objectives and align to core capabilities</a:t>
            </a:r>
          </a:p>
          <a:p>
            <a:r>
              <a:rPr lang="en-US" sz="2000" b="1" dirty="0">
                <a:latin typeface="Calibri" panose="020F0502020204030204" pitchFamily="34" charset="0"/>
                <a:cs typeface="Calibri" panose="020F0502020204030204" pitchFamily="34" charset="0"/>
              </a:rPr>
              <a:t>Outline evaluation requirements </a:t>
            </a:r>
          </a:p>
          <a:p>
            <a:r>
              <a:rPr lang="en-US" sz="2000" b="1" dirty="0">
                <a:latin typeface="Calibri" panose="020F0502020204030204" pitchFamily="34" charset="0"/>
                <a:cs typeface="Calibri" panose="020F0502020204030204" pitchFamily="34" charset="0"/>
              </a:rPr>
              <a:t>Identify relevant plans, policies, procedures to be tested</a:t>
            </a:r>
          </a:p>
          <a:p>
            <a:r>
              <a:rPr lang="en-US" sz="2000" b="1" dirty="0">
                <a:latin typeface="Calibri" panose="020F0502020204030204" pitchFamily="34" charset="0"/>
                <a:cs typeface="Calibri" panose="020F0502020204030204" pitchFamily="34" charset="0"/>
              </a:rPr>
              <a:t>Begin development of the exercise scenario</a:t>
            </a:r>
          </a:p>
          <a:p>
            <a:r>
              <a:rPr lang="en-US" sz="2000" b="1" dirty="0">
                <a:latin typeface="Calibri" panose="020F0502020204030204" pitchFamily="34" charset="0"/>
                <a:cs typeface="Calibri" panose="020F0502020204030204" pitchFamily="34" charset="0"/>
              </a:rPr>
              <a:t>Identify modeling and simulation needs</a:t>
            </a: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765533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Exercise Focus Areas and Scope</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fontScale="92500" lnSpcReduction="10000"/>
          </a:bodyPr>
          <a:lstStyle/>
          <a:p>
            <a:r>
              <a:rPr lang="en-US" sz="2000" b="1" dirty="0">
                <a:latin typeface="Calibri" panose="020F0502020204030204" pitchFamily="34" charset="0"/>
                <a:cs typeface="Calibri" panose="020F0502020204030204" pitchFamily="34" charset="0"/>
              </a:rPr>
              <a:t>Focus Areas</a:t>
            </a:r>
          </a:p>
          <a:p>
            <a:pPr lvl="1"/>
            <a:r>
              <a:rPr lang="en-US" sz="2000" dirty="0">
                <a:latin typeface="Calibri" panose="020F0502020204030204" pitchFamily="34" charset="0"/>
                <a:cs typeface="Calibri" panose="020F0502020204030204" pitchFamily="34" charset="0"/>
              </a:rPr>
              <a:t>Preparedness / Planning </a:t>
            </a:r>
          </a:p>
          <a:p>
            <a:pPr lvl="1"/>
            <a:r>
              <a:rPr lang="en-US" sz="2000" dirty="0">
                <a:latin typeface="Calibri" panose="020F0502020204030204" pitchFamily="34" charset="0"/>
                <a:cs typeface="Calibri" panose="020F0502020204030204" pitchFamily="34" charset="0"/>
              </a:rPr>
              <a:t>Response</a:t>
            </a:r>
          </a:p>
          <a:p>
            <a:r>
              <a:rPr lang="en-US" sz="2000" b="1" dirty="0">
                <a:latin typeface="Calibri" panose="020F0502020204030204" pitchFamily="34" charset="0"/>
                <a:cs typeface="Calibri" panose="020F0502020204030204" pitchFamily="34" charset="0"/>
              </a:rPr>
              <a:t>Exercise Scope </a:t>
            </a:r>
          </a:p>
          <a:p>
            <a:pPr lvl="1"/>
            <a:r>
              <a:rPr lang="en-US" sz="2000" b="1" dirty="0">
                <a:latin typeface="Calibri" panose="020F0502020204030204" pitchFamily="34" charset="0"/>
                <a:cs typeface="Calibri" panose="020F0502020204030204" pitchFamily="34" charset="0"/>
              </a:rPr>
              <a:t>Type: </a:t>
            </a:r>
            <a:r>
              <a:rPr lang="en-US" sz="2000" dirty="0">
                <a:latin typeface="Calibri" panose="020F0502020204030204" pitchFamily="34" charset="0"/>
                <a:cs typeface="Calibri" panose="020F0502020204030204" pitchFamily="34" charset="0"/>
              </a:rPr>
              <a:t>Tabletop Exercise (TTX) with a workshop component</a:t>
            </a:r>
            <a:endParaRPr lang="en-US" sz="2000" b="1" dirty="0">
              <a:latin typeface="Calibri" panose="020F0502020204030204" pitchFamily="34" charset="0"/>
              <a:cs typeface="Calibri" panose="020F0502020204030204" pitchFamily="34" charset="0"/>
            </a:endParaRPr>
          </a:p>
          <a:p>
            <a:pPr lvl="1"/>
            <a:r>
              <a:rPr lang="en-US" sz="2000" b="1" dirty="0">
                <a:latin typeface="Calibri" panose="020F0502020204030204" pitchFamily="34" charset="0"/>
                <a:cs typeface="Calibri" panose="020F0502020204030204" pitchFamily="34" charset="0"/>
              </a:rPr>
              <a:t>Duration: </a:t>
            </a:r>
            <a:r>
              <a:rPr lang="en-US" sz="2000" dirty="0">
                <a:latin typeface="Calibri" panose="020F0502020204030204" pitchFamily="34" charset="0"/>
                <a:cs typeface="Calibri" panose="020F0502020204030204" pitchFamily="34" charset="0"/>
              </a:rPr>
              <a:t>4 hours with workshop </a:t>
            </a:r>
          </a:p>
          <a:p>
            <a:pPr lvl="2"/>
            <a:r>
              <a:rPr lang="en-US" sz="1700" b="1" dirty="0">
                <a:latin typeface="Calibri" panose="020F0502020204030204" pitchFamily="34" charset="0"/>
                <a:cs typeface="Calibri" panose="020F0502020204030204" pitchFamily="34" charset="0"/>
              </a:rPr>
              <a:t>Workshop 10AM-12PM</a:t>
            </a:r>
          </a:p>
          <a:p>
            <a:pPr lvl="2"/>
            <a:r>
              <a:rPr lang="en-US" sz="1700" b="1" dirty="0">
                <a:latin typeface="Calibri" panose="020F0502020204030204" pitchFamily="34" charset="0"/>
                <a:cs typeface="Calibri" panose="020F0502020204030204" pitchFamily="34" charset="0"/>
              </a:rPr>
              <a:t>TTX 1PM -3PM</a:t>
            </a:r>
          </a:p>
          <a:p>
            <a:pPr lvl="1"/>
            <a:r>
              <a:rPr lang="en-US" sz="2000" b="1" dirty="0">
                <a:latin typeface="Calibri" panose="020F0502020204030204" pitchFamily="34" charset="0"/>
                <a:cs typeface="Calibri" panose="020F0502020204030204" pitchFamily="34" charset="0"/>
              </a:rPr>
              <a:t>Location: </a:t>
            </a:r>
            <a:r>
              <a:rPr lang="en-US" sz="2000" dirty="0">
                <a:latin typeface="Calibri" panose="020F0502020204030204" pitchFamily="34" charset="0"/>
                <a:cs typeface="Calibri" panose="020F0502020204030204" pitchFamily="34" charset="0"/>
              </a:rPr>
              <a:t>Virtual (facilities can choose on site play)</a:t>
            </a:r>
          </a:p>
          <a:p>
            <a:pPr lvl="1"/>
            <a:r>
              <a:rPr lang="en-US" sz="2000" b="1" dirty="0">
                <a:latin typeface="Calibri" panose="020F0502020204030204" pitchFamily="34" charset="0"/>
                <a:cs typeface="Calibri" panose="020F0502020204030204" pitchFamily="34" charset="0"/>
              </a:rPr>
              <a:t>Parameters / Extent of play: </a:t>
            </a:r>
            <a:r>
              <a:rPr lang="en-US" sz="2000" dirty="0">
                <a:latin typeface="Calibri" panose="020F0502020204030204" pitchFamily="34" charset="0"/>
                <a:cs typeface="Calibri" panose="020F0502020204030204" pitchFamily="34" charset="0"/>
              </a:rPr>
              <a:t>Discussion based activities will be focused on response play with a burn scenario – for on-site 20% of highest 6 month or annual volume in ED or ICU for non-burn centers, for burn centers scenario will surge burn bed capacity</a:t>
            </a:r>
          </a:p>
          <a:p>
            <a:pPr lvl="1"/>
            <a:r>
              <a:rPr lang="en-US" sz="2000" b="1" dirty="0">
                <a:latin typeface="Calibri" panose="020F0502020204030204" pitchFamily="34" charset="0"/>
                <a:cs typeface="Calibri" panose="020F0502020204030204" pitchFamily="34" charset="0"/>
              </a:rPr>
              <a:t>Participants: </a:t>
            </a:r>
            <a:r>
              <a:rPr lang="en-US" sz="2000" dirty="0">
                <a:latin typeface="Calibri" panose="020F0502020204030204" pitchFamily="34" charset="0"/>
                <a:cs typeface="Calibri" panose="020F0502020204030204" pitchFamily="34" charset="0"/>
              </a:rPr>
              <a:t>Hospitals and health care facilities, government and community partners and NYC DOHMH staff</a:t>
            </a: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190940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Proposed Exercise Objectives</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400" b="1" dirty="0">
                <a:latin typeface="Calibri" panose="020F0502020204030204" pitchFamily="34" charset="0"/>
                <a:cs typeface="Calibri" panose="020F0502020204030204" pitchFamily="34" charset="0"/>
              </a:rPr>
              <a:t>ASPR Capability #4: Medical Surge</a:t>
            </a:r>
          </a:p>
          <a:p>
            <a:pPr lvl="1"/>
            <a:r>
              <a:rPr lang="en-US" sz="2000" dirty="0">
                <a:latin typeface="Calibri" panose="020F0502020204030204" pitchFamily="34" charset="0"/>
                <a:cs typeface="Calibri" panose="020F0502020204030204" pitchFamily="34" charset="0"/>
              </a:rPr>
              <a:t>Health care organization-including hospitals, EMS, and out-of-hospital providers - deliver timely and efficient care to their patients even when the demand for health care services exceeds available supply.  The HCC, in collaboration with the ESF-8 lead agency, coordinates information and available resources for its members to maintain conventional surge response.  When an emergency overwhelms the HCC’s collective resources, the HCC supports the health care delivery system’s transition to contingency and crisis surge response and promotes a timely return to conventional standards of care as soon as possible. </a:t>
            </a: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469275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Proposed Exercise Objectives</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000" dirty="0">
                <a:latin typeface="Calibri" panose="020F0502020204030204" pitchFamily="34" charset="0"/>
                <a:cs typeface="Calibri" panose="020F0502020204030204" pitchFamily="34" charset="0"/>
              </a:rPr>
              <a:t>Objectives align to ASPR </a:t>
            </a:r>
            <a:r>
              <a:rPr lang="en-US" sz="2000" b="1" dirty="0">
                <a:latin typeface="Calibri" panose="020F0502020204030204" pitchFamily="34" charset="0"/>
                <a:cs typeface="Calibri" panose="020F0502020204030204" pitchFamily="34" charset="0"/>
              </a:rPr>
              <a:t>Capability #4: Medical Surge</a:t>
            </a:r>
          </a:p>
          <a:p>
            <a:r>
              <a:rPr lang="en-US" sz="2000" b="1" dirty="0">
                <a:latin typeface="Calibri" panose="020F0502020204030204" pitchFamily="34" charset="0"/>
                <a:cs typeface="Calibri" panose="020F0502020204030204" pitchFamily="34" charset="0"/>
              </a:rPr>
              <a:t>Objective #1</a:t>
            </a:r>
          </a:p>
          <a:p>
            <a:pPr lvl="1"/>
            <a:r>
              <a:rPr lang="en-US" sz="1800" b="0" i="0" dirty="0">
                <a:solidFill>
                  <a:srgbClr val="000000"/>
                </a:solidFill>
                <a:effectLst/>
                <a:latin typeface="Calibri" panose="020F0502020204030204" pitchFamily="34" charset="0"/>
              </a:rPr>
              <a:t>Validate the ability of the HCC members to activate their Mass Casualty Plans within the first 12 hours in accordance with the NYC HCC Burn Surge Annex.   </a:t>
            </a:r>
            <a:endParaRPr lang="en-US" sz="170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Objective #2</a:t>
            </a:r>
          </a:p>
          <a:p>
            <a:pPr lvl="1"/>
            <a:r>
              <a:rPr lang="en-US" b="0" i="0" dirty="0">
                <a:solidFill>
                  <a:srgbClr val="000000"/>
                </a:solidFill>
                <a:effectLst/>
                <a:latin typeface="Calibri" panose="020F0502020204030204" pitchFamily="34" charset="0"/>
              </a:rPr>
              <a:t>Identify methods that HCC members will employ to triage and prioritize patients for treatment or transfer to specialty facilities within the first 12 hours in accordance with the NYC HCC Burn Surge Annex. </a:t>
            </a:r>
            <a:endParaRPr lang="en-US" b="1" dirty="0">
              <a:highlight>
                <a:srgbClr val="FFFF00"/>
              </a:highlight>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Objective #3</a:t>
            </a:r>
            <a:endParaRPr lang="en-US" sz="1700" b="1" dirty="0">
              <a:latin typeface="Calibri" panose="020F0502020204030204" pitchFamily="34" charset="0"/>
              <a:cs typeface="Calibri" panose="020F0502020204030204" pitchFamily="34" charset="0"/>
            </a:endParaRPr>
          </a:p>
          <a:p>
            <a:pPr lvl="1"/>
            <a:r>
              <a:rPr lang="en-US" sz="1800" b="0" i="0" dirty="0">
                <a:solidFill>
                  <a:srgbClr val="000000"/>
                </a:solidFill>
                <a:effectLst/>
                <a:latin typeface="Calibri" panose="020F0502020204030204" pitchFamily="34" charset="0"/>
              </a:rPr>
              <a:t>Discuss how HCC members will coordinate during the response when clinical resources are strained or depleted within 2 hours of the onset of the incident or arrival of patients in accordance with the NYC HCC Burn Surge Annex.  </a:t>
            </a:r>
            <a:endParaRPr lang="en-US" sz="2000" b="0" i="0" dirty="0">
              <a:solidFill>
                <a:srgbClr val="000000"/>
              </a:solidFill>
              <a:effectLst/>
              <a:latin typeface="Calibri" panose="020F0502020204030204" pitchFamily="34" charset="0"/>
            </a:endParaRPr>
          </a:p>
          <a:p>
            <a:pPr lvl="1"/>
            <a:endParaRPr lang="en-US" sz="2000" dirty="0">
              <a:highlight>
                <a:srgbClr val="FFFF00"/>
              </a:highlight>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2934908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Evaluation Requirements</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400" b="1" dirty="0">
                <a:latin typeface="Calibri" panose="020F0502020204030204" pitchFamily="34" charset="0"/>
                <a:cs typeface="Calibri" panose="020F0502020204030204" pitchFamily="34" charset="0"/>
              </a:rPr>
              <a:t>Capability targets </a:t>
            </a:r>
            <a:r>
              <a:rPr lang="en-US" sz="2400" dirty="0">
                <a:latin typeface="Calibri" panose="020F0502020204030204" pitchFamily="34" charset="0"/>
                <a:cs typeface="Calibri" panose="020F0502020204030204" pitchFamily="34" charset="0"/>
              </a:rPr>
              <a:t>are the performance thresholds for each core capability</a:t>
            </a:r>
          </a:p>
          <a:p>
            <a:pPr lvl="1"/>
            <a:r>
              <a:rPr lang="en-US" sz="2100" dirty="0">
                <a:latin typeface="Calibri" panose="020F0502020204030204" pitchFamily="34" charset="0"/>
                <a:cs typeface="Calibri" panose="020F0502020204030204" pitchFamily="34" charset="0"/>
              </a:rPr>
              <a:t>Targets are quantitative or qualitative</a:t>
            </a:r>
          </a:p>
          <a:p>
            <a:r>
              <a:rPr lang="en-US" sz="2400" b="1" dirty="0">
                <a:latin typeface="Calibri" panose="020F0502020204030204" pitchFamily="34" charset="0"/>
                <a:cs typeface="Calibri" panose="020F0502020204030204" pitchFamily="34" charset="0"/>
              </a:rPr>
              <a:t>Critical tasks </a:t>
            </a:r>
            <a:r>
              <a:rPr lang="en-US" sz="2400" dirty="0">
                <a:latin typeface="Calibri" panose="020F0502020204030204" pitchFamily="34" charset="0"/>
                <a:cs typeface="Calibri" panose="020F0502020204030204" pitchFamily="34" charset="0"/>
              </a:rPr>
              <a:t>are the distinct elements required to perform a core capability </a:t>
            </a:r>
            <a:endParaRPr lang="en-US" sz="2400" b="1"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Exercise Evaluation Guides (EEGs) </a:t>
            </a:r>
            <a:r>
              <a:rPr lang="en-US" sz="2400" dirty="0">
                <a:latin typeface="Calibri" panose="020F0502020204030204" pitchFamily="34" charset="0"/>
                <a:cs typeface="Calibri" panose="020F0502020204030204" pitchFamily="34" charset="0"/>
              </a:rPr>
              <a:t>document exercise objectives, core capabilities, capability targets, and critical tasks</a:t>
            </a:r>
            <a:endParaRPr lang="en-US" sz="2000" b="1"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88665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Plans, Policies, and Procedures</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400" b="1" dirty="0">
                <a:latin typeface="Calibri" panose="020F0502020204030204" pitchFamily="34" charset="0"/>
                <a:cs typeface="Calibri" panose="020F0502020204030204" pitchFamily="34" charset="0"/>
              </a:rPr>
              <a:t>NYC HCC Burn Annex</a:t>
            </a:r>
          </a:p>
          <a:p>
            <a:r>
              <a:rPr lang="en-US" sz="2400" b="1" dirty="0">
                <a:latin typeface="Calibri" panose="020F0502020204030204" pitchFamily="34" charset="0"/>
                <a:cs typeface="Calibri" panose="020F0502020204030204" pitchFamily="34" charset="0"/>
              </a:rPr>
              <a:t>Mass Casualty Plans</a:t>
            </a:r>
          </a:p>
          <a:p>
            <a:r>
              <a:rPr lang="en-US" sz="2400" b="1" dirty="0">
                <a:latin typeface="Calibri" panose="020F0502020204030204" pitchFamily="34" charset="0"/>
                <a:cs typeface="Calibri" panose="020F0502020204030204" pitchFamily="34" charset="0"/>
              </a:rPr>
              <a:t>NYC Burn Plan</a:t>
            </a:r>
          </a:p>
          <a:p>
            <a:r>
              <a:rPr lang="en-US" sz="2400" b="1" dirty="0">
                <a:latin typeface="Calibri" panose="020F0502020204030204" pitchFamily="34" charset="0"/>
                <a:cs typeface="Calibri" panose="020F0502020204030204" pitchFamily="34" charset="0"/>
              </a:rPr>
              <a:t>Pediatric Disaster Plan (draft)</a:t>
            </a:r>
            <a:endParaRPr lang="en-US" sz="2000" b="1"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12376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Scenario</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000" b="1" dirty="0">
                <a:latin typeface="Calibri" panose="020F0502020204030204" pitchFamily="34" charset="0"/>
                <a:cs typeface="Calibri" panose="020F0502020204030204" pitchFamily="34" charset="0"/>
              </a:rPr>
              <a:t>The scenarios enables an exercise to assess objectives and core capabilities</a:t>
            </a:r>
          </a:p>
          <a:p>
            <a:r>
              <a:rPr lang="en-US" sz="2000" b="1" dirty="0">
                <a:latin typeface="Calibri" panose="020F0502020204030204" pitchFamily="34" charset="0"/>
                <a:cs typeface="Calibri" panose="020F0502020204030204" pitchFamily="34" charset="0"/>
              </a:rPr>
              <a:t>Threat or hazard: Burn </a:t>
            </a:r>
          </a:p>
          <a:p>
            <a:r>
              <a:rPr lang="en-US" sz="2000" b="1" dirty="0">
                <a:latin typeface="Calibri" panose="020F0502020204030204" pitchFamily="34" charset="0"/>
                <a:cs typeface="Calibri" panose="020F0502020204030204" pitchFamily="34" charset="0"/>
              </a:rPr>
              <a:t>Conditions: </a:t>
            </a:r>
          </a:p>
          <a:p>
            <a:pPr lvl="1"/>
            <a:r>
              <a:rPr lang="en-US" sz="1700" b="1" dirty="0">
                <a:latin typeface="Calibri" panose="020F0502020204030204" pitchFamily="34" charset="0"/>
                <a:cs typeface="Calibri" panose="020F0502020204030204" pitchFamily="34" charset="0"/>
              </a:rPr>
              <a:t>Circus Festival on Randall’s Island – pyrotechnic failure extends to stage resulting in a collapse</a:t>
            </a:r>
          </a:p>
          <a:p>
            <a:pPr lvl="2"/>
            <a:r>
              <a:rPr lang="en-US" sz="1400" b="1" dirty="0">
                <a:latin typeface="Calibri" panose="020F0502020204030204" pitchFamily="34" charset="0"/>
                <a:cs typeface="Calibri" panose="020F0502020204030204" pitchFamily="34" charset="0"/>
              </a:rPr>
              <a:t>Randall’s Island – walk, bike, bus, car, Festival Ferry</a:t>
            </a:r>
          </a:p>
          <a:p>
            <a:pPr lvl="2"/>
            <a:r>
              <a:rPr lang="en-US" sz="1400" b="1" dirty="0">
                <a:latin typeface="Calibri" panose="020F0502020204030204" pitchFamily="34" charset="0"/>
                <a:cs typeface="Calibri" panose="020F0502020204030204" pitchFamily="34" charset="0"/>
              </a:rPr>
              <a:t>Roosevelt Island – walk, bike, bus, car, tram, train, Ferry</a:t>
            </a:r>
          </a:p>
          <a:p>
            <a:pPr lvl="1"/>
            <a:r>
              <a:rPr lang="en-US" sz="1700" b="1" dirty="0">
                <a:latin typeface="Calibri" panose="020F0502020204030204" pitchFamily="34" charset="0"/>
                <a:cs typeface="Calibri" panose="020F0502020204030204" pitchFamily="34" charset="0"/>
              </a:rPr>
              <a:t>Time: Weekend, afternoon</a:t>
            </a:r>
          </a:p>
          <a:p>
            <a:pPr lvl="1"/>
            <a:r>
              <a:rPr lang="en-US" sz="1700" b="1" dirty="0">
                <a:latin typeface="Calibri" panose="020F0502020204030204" pitchFamily="34" charset="0"/>
                <a:cs typeface="Calibri" panose="020F0502020204030204" pitchFamily="34" charset="0"/>
              </a:rPr>
              <a:t>Weather: Sunny and windy</a:t>
            </a:r>
          </a:p>
          <a:p>
            <a:pPr lvl="1"/>
            <a:r>
              <a:rPr lang="en-US" sz="1700" b="1" dirty="0">
                <a:latin typeface="Calibri" panose="020F0502020204030204" pitchFamily="34" charset="0"/>
                <a:cs typeface="Calibri" panose="020F0502020204030204" pitchFamily="34" charset="0"/>
              </a:rPr>
              <a:t>Other conditions?</a:t>
            </a:r>
          </a:p>
          <a:p>
            <a:r>
              <a:rPr lang="en-US" sz="2000" b="1" dirty="0">
                <a:latin typeface="Calibri" panose="020F0502020204030204" pitchFamily="34" charset="0"/>
                <a:cs typeface="Calibri" panose="020F0502020204030204" pitchFamily="34" charset="0"/>
              </a:rPr>
              <a:t>Modeling and simulation: Possible for on-site play</a:t>
            </a: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709158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Exercise Participants</a:t>
            </a: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graphicFrame>
        <p:nvGraphicFramePr>
          <p:cNvPr id="6" name="Table 5">
            <a:extLst>
              <a:ext uri="{FF2B5EF4-FFF2-40B4-BE49-F238E27FC236}">
                <a16:creationId xmlns:a16="http://schemas.microsoft.com/office/drawing/2014/main" id="{FB97EFA1-4EF1-4B7B-BE2A-6CCBDDCA4975}"/>
              </a:ext>
            </a:extLst>
          </p:cNvPr>
          <p:cNvGraphicFramePr>
            <a:graphicFrameLocks noGrp="1"/>
          </p:cNvGraphicFramePr>
          <p:nvPr>
            <p:extLst>
              <p:ext uri="{D42A27DB-BD31-4B8C-83A1-F6EECF244321}">
                <p14:modId xmlns:p14="http://schemas.microsoft.com/office/powerpoint/2010/main" val="2819149478"/>
              </p:ext>
            </p:extLst>
          </p:nvPr>
        </p:nvGraphicFramePr>
        <p:xfrm>
          <a:off x="609600" y="1525811"/>
          <a:ext cx="4844143" cy="4485888"/>
        </p:xfrm>
        <a:graphic>
          <a:graphicData uri="http://schemas.openxmlformats.org/drawingml/2006/table">
            <a:tbl>
              <a:tblPr/>
              <a:tblGrid>
                <a:gridCol w="4844143">
                  <a:extLst>
                    <a:ext uri="{9D8B030D-6E8A-4147-A177-3AD203B41FA5}">
                      <a16:colId xmlns:a16="http://schemas.microsoft.com/office/drawing/2014/main" val="752624200"/>
                    </a:ext>
                  </a:extLst>
                </a:gridCol>
              </a:tblGrid>
              <a:tr h="280368">
                <a:tc>
                  <a:txBody>
                    <a:bodyPr/>
                    <a:lstStyle/>
                    <a:p>
                      <a:pPr algn="l" fontAlgn="b"/>
                      <a:r>
                        <a:rPr lang="en-US" sz="1100" b="0" i="0" u="none" strike="noStrike">
                          <a:solidFill>
                            <a:srgbClr val="000000"/>
                          </a:solidFill>
                          <a:effectLst/>
                          <a:latin typeface="Calibri" panose="020F0502020204030204" pitchFamily="34" charset="0"/>
                        </a:rPr>
                        <a:t>BronxCare Health System</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1684624"/>
                  </a:ext>
                </a:extLst>
              </a:tr>
              <a:tr h="280368">
                <a:tc>
                  <a:txBody>
                    <a:bodyPr/>
                    <a:lstStyle/>
                    <a:p>
                      <a:pPr algn="l" fontAlgn="b"/>
                      <a:r>
                        <a:rPr lang="en-US" sz="1100" b="0" i="0" u="none" strike="noStrike">
                          <a:solidFill>
                            <a:srgbClr val="000000"/>
                          </a:solidFill>
                          <a:effectLst/>
                          <a:latin typeface="Calibri" panose="020F0502020204030204" pitchFamily="34" charset="0"/>
                        </a:rPr>
                        <a:t>Calvary Hospital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9177521"/>
                  </a:ext>
                </a:extLst>
              </a:tr>
              <a:tr h="280368">
                <a:tc>
                  <a:txBody>
                    <a:bodyPr/>
                    <a:lstStyle/>
                    <a:p>
                      <a:pPr algn="l" fontAlgn="b"/>
                      <a:r>
                        <a:rPr lang="en-US" sz="1100" b="0" i="0" u="none" strike="noStrike">
                          <a:solidFill>
                            <a:srgbClr val="000000"/>
                          </a:solidFill>
                          <a:effectLst/>
                          <a:latin typeface="Calibri" panose="020F0502020204030204" pitchFamily="34" charset="0"/>
                        </a:rPr>
                        <a:t>Hospital for Special Surgery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3526351"/>
                  </a:ext>
                </a:extLst>
              </a:tr>
              <a:tr h="280368">
                <a:tc>
                  <a:txBody>
                    <a:bodyPr/>
                    <a:lstStyle/>
                    <a:p>
                      <a:pPr algn="l" fontAlgn="b"/>
                      <a:r>
                        <a:rPr lang="en-US" sz="1100" b="0" i="0" u="none" strike="noStrike">
                          <a:solidFill>
                            <a:srgbClr val="000000"/>
                          </a:solidFill>
                          <a:effectLst/>
                          <a:latin typeface="Calibri" panose="020F0502020204030204" pitchFamily="34" charset="0"/>
                        </a:rPr>
                        <a:t>Maimonides Medical Center</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6415897"/>
                  </a:ext>
                </a:extLst>
              </a:tr>
              <a:tr h="280368">
                <a:tc>
                  <a:txBody>
                    <a:bodyPr/>
                    <a:lstStyle/>
                    <a:p>
                      <a:pPr algn="l" fontAlgn="b"/>
                      <a:r>
                        <a:rPr lang="en-US" sz="1100" b="0" i="0" u="none" strike="noStrike">
                          <a:solidFill>
                            <a:srgbClr val="000000"/>
                          </a:solidFill>
                          <a:effectLst/>
                          <a:latin typeface="Calibri" panose="020F0502020204030204" pitchFamily="34" charset="0"/>
                        </a:rPr>
                        <a:t>Memorial Hospital for Cancer and Allied Diseases (MSKCC)</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9886403"/>
                  </a:ext>
                </a:extLst>
              </a:tr>
              <a:tr h="280368">
                <a:tc>
                  <a:txBody>
                    <a:bodyPr/>
                    <a:lstStyle/>
                    <a:p>
                      <a:pPr algn="l" fontAlgn="b"/>
                      <a:r>
                        <a:rPr lang="en-US" sz="1100" b="0" i="0" u="none" strike="noStrike" dirty="0">
                          <a:solidFill>
                            <a:srgbClr val="000000"/>
                          </a:solidFill>
                          <a:effectLst/>
                          <a:latin typeface="Calibri" panose="020F0502020204030204" pitchFamily="34" charset="0"/>
                        </a:rPr>
                        <a:t>New York Community Hospital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1150140"/>
                  </a:ext>
                </a:extLst>
              </a:tr>
              <a:tr h="280368">
                <a:tc>
                  <a:txBody>
                    <a:bodyPr/>
                    <a:lstStyle/>
                    <a:p>
                      <a:pPr algn="l" fontAlgn="b"/>
                      <a:r>
                        <a:rPr lang="en-US" sz="1100" b="0" i="0" u="none" strike="noStrike">
                          <a:solidFill>
                            <a:srgbClr val="000000"/>
                          </a:solidFill>
                          <a:effectLst/>
                          <a:latin typeface="Calibri" panose="020F0502020204030204" pitchFamily="34" charset="0"/>
                        </a:rPr>
                        <a:t>Richmond University Medical Center</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4923217"/>
                  </a:ext>
                </a:extLst>
              </a:tr>
              <a:tr h="280368">
                <a:tc>
                  <a:txBody>
                    <a:bodyPr/>
                    <a:lstStyle/>
                    <a:p>
                      <a:pPr algn="l" fontAlgn="b"/>
                      <a:r>
                        <a:rPr lang="en-US" sz="1100" b="0" i="0" u="none" strike="noStrike">
                          <a:solidFill>
                            <a:srgbClr val="000000"/>
                          </a:solidFill>
                          <a:effectLst/>
                          <a:latin typeface="Calibri" panose="020F0502020204030204" pitchFamily="34" charset="0"/>
                        </a:rPr>
                        <a:t>St. Barnabas Hospital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3270717"/>
                  </a:ext>
                </a:extLst>
              </a:tr>
              <a:tr h="280368">
                <a:tc>
                  <a:txBody>
                    <a:bodyPr/>
                    <a:lstStyle/>
                    <a:p>
                      <a:pPr algn="l" fontAlgn="b"/>
                      <a:r>
                        <a:rPr lang="en-US" sz="1100" b="0" i="0" u="none" strike="noStrike">
                          <a:solidFill>
                            <a:srgbClr val="000000"/>
                          </a:solidFill>
                          <a:effectLst/>
                          <a:latin typeface="Calibri" panose="020F0502020204030204" pitchFamily="34" charset="0"/>
                        </a:rPr>
                        <a:t>St. John's Episcopal Hospital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9187520"/>
                  </a:ext>
                </a:extLst>
              </a:tr>
              <a:tr h="280368">
                <a:tc>
                  <a:txBody>
                    <a:bodyPr/>
                    <a:lstStyle/>
                    <a:p>
                      <a:pPr algn="l" fontAlgn="b"/>
                      <a:r>
                        <a:rPr lang="en-US" sz="1100" b="0" i="0" u="none" strike="noStrike">
                          <a:solidFill>
                            <a:srgbClr val="000000"/>
                          </a:solidFill>
                          <a:effectLst/>
                          <a:latin typeface="Calibri" panose="020F0502020204030204" pitchFamily="34" charset="0"/>
                        </a:rPr>
                        <a:t>The Brooklyn Hospital Center</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3402498"/>
                  </a:ext>
                </a:extLst>
              </a:tr>
              <a:tr h="280368">
                <a:tc>
                  <a:txBody>
                    <a:bodyPr/>
                    <a:lstStyle/>
                    <a:p>
                      <a:pPr algn="l" fontAlgn="b"/>
                      <a:r>
                        <a:rPr lang="en-US" sz="1100" b="0" i="0" u="none" strike="noStrike">
                          <a:solidFill>
                            <a:srgbClr val="000000"/>
                          </a:solidFill>
                          <a:effectLst/>
                          <a:latin typeface="Calibri" panose="020F0502020204030204" pitchFamily="34" charset="0"/>
                        </a:rPr>
                        <a:t>University Hospital of Brooklyn - SUNY Downstate Medical Center</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9062857"/>
                  </a:ext>
                </a:extLst>
              </a:tr>
              <a:tr h="280368">
                <a:tc>
                  <a:txBody>
                    <a:bodyPr/>
                    <a:lstStyle/>
                    <a:p>
                      <a:pPr algn="l" fontAlgn="b"/>
                      <a:r>
                        <a:rPr lang="en-US" sz="1100" b="0" i="0" u="none" strike="noStrike">
                          <a:solidFill>
                            <a:srgbClr val="000000"/>
                          </a:solidFill>
                          <a:effectLst/>
                          <a:latin typeface="Calibri" panose="020F0502020204030204" pitchFamily="34" charset="0"/>
                        </a:rPr>
                        <a:t>Wyckoff Heights Medical Center</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2616545"/>
                  </a:ext>
                </a:extLst>
              </a:tr>
              <a:tr h="280368">
                <a:tc>
                  <a:txBody>
                    <a:bodyPr/>
                    <a:lstStyle/>
                    <a:p>
                      <a:pPr algn="l" fontAlgn="b"/>
                      <a:r>
                        <a:rPr lang="en-US" sz="1100" b="0" i="0" u="none" strike="noStrike">
                          <a:solidFill>
                            <a:srgbClr val="000000"/>
                          </a:solidFill>
                          <a:effectLst/>
                          <a:latin typeface="Calibri" panose="020F0502020204030204" pitchFamily="34" charset="0"/>
                        </a:rPr>
                        <a:t>NYC Health + Hospitals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4456333"/>
                  </a:ext>
                </a:extLst>
              </a:tr>
              <a:tr h="280368">
                <a:tc>
                  <a:txBody>
                    <a:bodyPr/>
                    <a:lstStyle/>
                    <a:p>
                      <a:pPr algn="l" fontAlgn="b"/>
                      <a:r>
                        <a:rPr lang="en-US" sz="1100" b="0" i="0" u="none" strike="noStrike">
                          <a:solidFill>
                            <a:srgbClr val="000000"/>
                          </a:solidFill>
                          <a:effectLst/>
                          <a:latin typeface="Calibri" panose="020F0502020204030204" pitchFamily="34" charset="0"/>
                        </a:rPr>
                        <a:t>Montefiore Health System</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4126083"/>
                  </a:ext>
                </a:extLst>
              </a:tr>
              <a:tr h="280368">
                <a:tc>
                  <a:txBody>
                    <a:bodyPr/>
                    <a:lstStyle/>
                    <a:p>
                      <a:pPr algn="l" fontAlgn="b"/>
                      <a:r>
                        <a:rPr lang="en-US" sz="1100" b="0" i="0" u="none" strike="noStrike" dirty="0" err="1">
                          <a:solidFill>
                            <a:srgbClr val="000000"/>
                          </a:solidFill>
                          <a:effectLst/>
                          <a:latin typeface="Calibri" panose="020F0502020204030204" pitchFamily="34" charset="0"/>
                        </a:rPr>
                        <a:t>Medisys</a:t>
                      </a:r>
                      <a:r>
                        <a:rPr lang="en-US" sz="1100" b="0" i="0" u="none" strike="noStrike" dirty="0">
                          <a:solidFill>
                            <a:srgbClr val="000000"/>
                          </a:solidFill>
                          <a:effectLst/>
                          <a:latin typeface="Calibri" panose="020F0502020204030204" pitchFamily="34" charset="0"/>
                        </a:rPr>
                        <a:t> Health Network</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3606261"/>
                  </a:ext>
                </a:extLst>
              </a:tr>
              <a:tr h="280368">
                <a:tc>
                  <a:txBody>
                    <a:bodyPr/>
                    <a:lstStyle/>
                    <a:p>
                      <a:pPr algn="l" fontAlgn="b"/>
                      <a:r>
                        <a:rPr lang="en-US" sz="1100" b="0" i="0" u="none" strike="noStrike" dirty="0">
                          <a:solidFill>
                            <a:srgbClr val="000000"/>
                          </a:solidFill>
                          <a:effectLst/>
                          <a:latin typeface="Calibri" panose="020F0502020204030204" pitchFamily="34" charset="0"/>
                        </a:rPr>
                        <a:t>FDNY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9759062"/>
                  </a:ext>
                </a:extLst>
              </a:tr>
            </a:tbl>
          </a:graphicData>
        </a:graphic>
      </p:graphicFrame>
      <p:graphicFrame>
        <p:nvGraphicFramePr>
          <p:cNvPr id="8" name="Table 7">
            <a:extLst>
              <a:ext uri="{FF2B5EF4-FFF2-40B4-BE49-F238E27FC236}">
                <a16:creationId xmlns:a16="http://schemas.microsoft.com/office/drawing/2014/main" id="{E5B31436-9FDA-464B-9015-419917C560E1}"/>
              </a:ext>
            </a:extLst>
          </p:cNvPr>
          <p:cNvGraphicFramePr>
            <a:graphicFrameLocks noGrp="1"/>
          </p:cNvGraphicFramePr>
          <p:nvPr>
            <p:extLst>
              <p:ext uri="{D42A27DB-BD31-4B8C-83A1-F6EECF244321}">
                <p14:modId xmlns:p14="http://schemas.microsoft.com/office/powerpoint/2010/main" val="3544416314"/>
              </p:ext>
            </p:extLst>
          </p:nvPr>
        </p:nvGraphicFramePr>
        <p:xfrm>
          <a:off x="6365820" y="1525811"/>
          <a:ext cx="5216580" cy="4485888"/>
        </p:xfrm>
        <a:graphic>
          <a:graphicData uri="http://schemas.openxmlformats.org/drawingml/2006/table">
            <a:tbl>
              <a:tblPr/>
              <a:tblGrid>
                <a:gridCol w="5216580">
                  <a:extLst>
                    <a:ext uri="{9D8B030D-6E8A-4147-A177-3AD203B41FA5}">
                      <a16:colId xmlns:a16="http://schemas.microsoft.com/office/drawing/2014/main" val="2767207497"/>
                    </a:ext>
                  </a:extLst>
                </a:gridCol>
              </a:tblGrid>
              <a:tr h="280368">
                <a:tc>
                  <a:txBody>
                    <a:bodyPr/>
                    <a:lstStyle/>
                    <a:p>
                      <a:pPr algn="l" fontAlgn="b"/>
                      <a:r>
                        <a:rPr lang="en-US" sz="1100" b="0" i="0" u="none" strike="noStrike">
                          <a:solidFill>
                            <a:srgbClr val="000000"/>
                          </a:solidFill>
                          <a:effectLst/>
                          <a:latin typeface="Calibri" panose="020F0502020204030204" pitchFamily="34" charset="0"/>
                        </a:rPr>
                        <a:t>Northwell Health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5797032"/>
                  </a:ext>
                </a:extLst>
              </a:tr>
              <a:tr h="280368">
                <a:tc>
                  <a:txBody>
                    <a:bodyPr/>
                    <a:lstStyle/>
                    <a:p>
                      <a:pPr algn="l" fontAlgn="b"/>
                      <a:r>
                        <a:rPr lang="en-US" sz="1100" b="0" i="0" u="none" strike="noStrike">
                          <a:solidFill>
                            <a:srgbClr val="000000"/>
                          </a:solidFill>
                          <a:effectLst/>
                          <a:latin typeface="Calibri" panose="020F0502020204030204" pitchFamily="34" charset="0"/>
                        </a:rPr>
                        <a:t>NewYork-Presbyterian Healthcare System</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1860985"/>
                  </a:ext>
                </a:extLst>
              </a:tr>
              <a:tr h="280368">
                <a:tc>
                  <a:txBody>
                    <a:bodyPr/>
                    <a:lstStyle/>
                    <a:p>
                      <a:pPr algn="l" fontAlgn="b"/>
                      <a:r>
                        <a:rPr lang="en-US" sz="1100" b="0" i="0" u="none" strike="noStrike" dirty="0">
                          <a:solidFill>
                            <a:srgbClr val="000000"/>
                          </a:solidFill>
                          <a:effectLst/>
                          <a:latin typeface="Calibri" panose="020F0502020204030204" pitchFamily="34" charset="0"/>
                        </a:rPr>
                        <a:t>Mount Sinai Health System</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0514816"/>
                  </a:ext>
                </a:extLst>
              </a:tr>
              <a:tr h="280368">
                <a:tc>
                  <a:txBody>
                    <a:bodyPr/>
                    <a:lstStyle/>
                    <a:p>
                      <a:pPr algn="l" fontAlgn="b"/>
                      <a:r>
                        <a:rPr lang="en-US" sz="1100" b="0" i="0" u="none" strike="noStrike">
                          <a:solidFill>
                            <a:srgbClr val="000000"/>
                          </a:solidFill>
                          <a:effectLst/>
                          <a:latin typeface="Calibri" panose="020F0502020204030204" pitchFamily="34" charset="0"/>
                        </a:rPr>
                        <a:t>NYU Langone Health</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517393"/>
                  </a:ext>
                </a:extLst>
              </a:tr>
              <a:tr h="280368">
                <a:tc>
                  <a:txBody>
                    <a:bodyPr/>
                    <a:lstStyle/>
                    <a:p>
                      <a:pPr algn="l" fontAlgn="b"/>
                      <a:r>
                        <a:rPr lang="en-US" sz="1100" b="0" i="0" u="none" strike="noStrike">
                          <a:solidFill>
                            <a:srgbClr val="000000"/>
                          </a:solidFill>
                          <a:effectLst/>
                          <a:latin typeface="Calibri" panose="020F0502020204030204" pitchFamily="34" charset="0"/>
                        </a:rPr>
                        <a:t>One Brooklyn Health System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5002111"/>
                  </a:ext>
                </a:extLst>
              </a:tr>
              <a:tr h="280368">
                <a:tc>
                  <a:txBody>
                    <a:bodyPr/>
                    <a:lstStyle/>
                    <a:p>
                      <a:pPr algn="l" fontAlgn="b"/>
                      <a:r>
                        <a:rPr lang="en-US" sz="1100" b="0" i="0" u="none" strike="noStrike">
                          <a:solidFill>
                            <a:srgbClr val="000000"/>
                          </a:solidFill>
                          <a:effectLst/>
                          <a:latin typeface="Calibri" panose="020F0502020204030204" pitchFamily="34" charset="0"/>
                        </a:rPr>
                        <a:t>Pediatric Disaster Coalition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1085153"/>
                  </a:ext>
                </a:extLst>
              </a:tr>
              <a:tr h="280368">
                <a:tc>
                  <a:txBody>
                    <a:bodyPr/>
                    <a:lstStyle/>
                    <a:p>
                      <a:pPr algn="l" fontAlgn="b"/>
                      <a:r>
                        <a:rPr lang="en-US" sz="1100" b="0" i="0" u="none" strike="noStrike">
                          <a:solidFill>
                            <a:srgbClr val="000000"/>
                          </a:solidFill>
                          <a:effectLst/>
                          <a:latin typeface="Calibri" panose="020F0502020204030204" pitchFamily="34" charset="0"/>
                        </a:rPr>
                        <a:t>Community Healthcare Organization of New York State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2218585"/>
                  </a:ext>
                </a:extLst>
              </a:tr>
              <a:tr h="280368">
                <a:tc>
                  <a:txBody>
                    <a:bodyPr/>
                    <a:lstStyle/>
                    <a:p>
                      <a:pPr algn="l" fontAlgn="b"/>
                      <a:r>
                        <a:rPr lang="en-US" sz="1100" b="0" i="0" u="none" strike="noStrike">
                          <a:solidFill>
                            <a:srgbClr val="000000"/>
                          </a:solidFill>
                          <a:effectLst/>
                          <a:latin typeface="Calibri" panose="020F0502020204030204" pitchFamily="34" charset="0"/>
                        </a:rPr>
                        <a:t>North HELP Coalition (Mt. Sinai Hospital)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8116394"/>
                  </a:ext>
                </a:extLst>
              </a:tr>
              <a:tr h="280368">
                <a:tc>
                  <a:txBody>
                    <a:bodyPr/>
                    <a:lstStyle/>
                    <a:p>
                      <a:pPr algn="l" fontAlgn="b"/>
                      <a:r>
                        <a:rPr lang="en-US" sz="1100" b="0" i="0" u="none" strike="noStrike">
                          <a:solidFill>
                            <a:srgbClr val="000000"/>
                          </a:solidFill>
                          <a:effectLst/>
                          <a:latin typeface="Calibri" panose="020F0502020204030204" pitchFamily="34" charset="0"/>
                        </a:rPr>
                        <a:t>Greater New York Hosptial Association - Continuting Care (GNYHA-CC)</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8298764"/>
                  </a:ext>
                </a:extLst>
              </a:tr>
              <a:tr h="280368">
                <a:tc>
                  <a:txBody>
                    <a:bodyPr/>
                    <a:lstStyle/>
                    <a:p>
                      <a:pPr algn="l" fontAlgn="b"/>
                      <a:r>
                        <a:rPr lang="en-US" sz="1100" b="0" i="0" u="none" strike="noStrike">
                          <a:solidFill>
                            <a:srgbClr val="000000"/>
                          </a:solidFill>
                          <a:effectLst/>
                          <a:latin typeface="Calibri" panose="020F0502020204030204" pitchFamily="34" charset="0"/>
                        </a:rPr>
                        <a:t>The Audacia Foundation Inc. on behalf of Southern New York Association (SNYA)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5152568"/>
                  </a:ext>
                </a:extLst>
              </a:tr>
              <a:tr h="280368">
                <a:tc>
                  <a:txBody>
                    <a:bodyPr/>
                    <a:lstStyle/>
                    <a:p>
                      <a:pPr algn="l" fontAlgn="b"/>
                      <a:r>
                        <a:rPr lang="en-US" sz="1100" b="0" i="0" u="none" strike="noStrike">
                          <a:solidFill>
                            <a:srgbClr val="000000"/>
                          </a:solidFill>
                          <a:effectLst/>
                          <a:latin typeface="Calibri" panose="020F0502020204030204" pitchFamily="34" charset="0"/>
                        </a:rPr>
                        <a:t>Greater New York Healthcare Facility Association (GNYHCFA)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7883881"/>
                  </a:ext>
                </a:extLst>
              </a:tr>
              <a:tr h="280368">
                <a:tc>
                  <a:txBody>
                    <a:bodyPr/>
                    <a:lstStyle/>
                    <a:p>
                      <a:pPr algn="l" fontAlgn="b"/>
                      <a:r>
                        <a:rPr lang="en-US" sz="1100" b="0" i="0" u="none" strike="noStrike">
                          <a:solidFill>
                            <a:srgbClr val="000000"/>
                          </a:solidFill>
                          <a:effectLst/>
                          <a:latin typeface="Calibri" panose="020F0502020204030204" pitchFamily="34" charset="0"/>
                        </a:rPr>
                        <a:t>New York State Association of Healthcare Providers, Inc.</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206805"/>
                  </a:ext>
                </a:extLst>
              </a:tr>
              <a:tr h="280368">
                <a:tc>
                  <a:txBody>
                    <a:bodyPr/>
                    <a:lstStyle/>
                    <a:p>
                      <a:pPr algn="l" fontAlgn="b"/>
                      <a:r>
                        <a:rPr lang="en-US" sz="1100" b="0" i="0" u="none" strike="noStrike">
                          <a:solidFill>
                            <a:srgbClr val="000000"/>
                          </a:solidFill>
                          <a:effectLst/>
                          <a:latin typeface="Calibri" panose="020F0502020204030204" pitchFamily="34" charset="0"/>
                        </a:rPr>
                        <a:t>Home Care Association of New York State (NYS HCA)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8891846"/>
                  </a:ext>
                </a:extLst>
              </a:tr>
              <a:tr h="280368">
                <a:tc>
                  <a:txBody>
                    <a:bodyPr/>
                    <a:lstStyle/>
                    <a:p>
                      <a:pPr algn="l" fontAlgn="b"/>
                      <a:r>
                        <a:rPr lang="en-US" sz="1100" b="0" i="0" u="none" strike="noStrike">
                          <a:solidFill>
                            <a:srgbClr val="000000"/>
                          </a:solidFill>
                          <a:effectLst/>
                          <a:latin typeface="Calibri" panose="020F0502020204030204" pitchFamily="34" charset="0"/>
                        </a:rPr>
                        <a:t>Hospice and Palliative Care Association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0729138"/>
                  </a:ext>
                </a:extLst>
              </a:tr>
              <a:tr h="280368">
                <a:tc>
                  <a:txBody>
                    <a:bodyPr/>
                    <a:lstStyle/>
                    <a:p>
                      <a:pPr algn="l" fontAlgn="b"/>
                      <a:r>
                        <a:rPr lang="en-US" sz="1100" b="0" i="0" u="none" strike="noStrike" dirty="0">
                          <a:solidFill>
                            <a:srgbClr val="000000"/>
                          </a:solidFill>
                          <a:effectLst/>
                          <a:latin typeface="Calibri" panose="020F0502020204030204" pitchFamily="34" charset="0"/>
                        </a:rPr>
                        <a:t>Greater New York Hospital Association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109076"/>
                  </a:ext>
                </a:extLst>
              </a:tr>
              <a:tr h="280368">
                <a:tc>
                  <a:txBody>
                    <a:bodyPr/>
                    <a:lstStyle/>
                    <a:p>
                      <a:pPr algn="l" fontAlgn="b"/>
                      <a:r>
                        <a:rPr lang="en-US" sz="1100" b="0" i="0" u="none" strike="noStrike" dirty="0">
                          <a:solidFill>
                            <a:srgbClr val="000000"/>
                          </a:solidFill>
                          <a:effectLst/>
                          <a:latin typeface="Calibri" panose="020F0502020204030204" pitchFamily="34" charset="0"/>
                        </a:rPr>
                        <a:t>NYCEM</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258606"/>
                  </a:ext>
                </a:extLst>
              </a:tr>
            </a:tbl>
          </a:graphicData>
        </a:graphic>
      </p:graphicFrame>
    </p:spTree>
    <p:extLst>
      <p:ext uri="{BB962C8B-B14F-4D97-AF65-F5344CB8AC3E}">
        <p14:creationId xmlns:p14="http://schemas.microsoft.com/office/powerpoint/2010/main" val="2001938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Exercise Documentation</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000" b="1" dirty="0">
                <a:latin typeface="Calibri" panose="020F0502020204030204" pitchFamily="34" charset="0"/>
                <a:cs typeface="Calibri" panose="020F0502020204030204" pitchFamily="34" charset="0"/>
              </a:rPr>
              <a:t>Extent of Play Agreement (XPA)</a:t>
            </a:r>
          </a:p>
          <a:p>
            <a:r>
              <a:rPr lang="en-US" sz="2000" b="1" dirty="0">
                <a:latin typeface="Calibri" panose="020F0502020204030204" pitchFamily="34" charset="0"/>
                <a:cs typeface="Calibri" panose="020F0502020204030204" pitchFamily="34" charset="0"/>
              </a:rPr>
              <a:t>EEGs</a:t>
            </a:r>
          </a:p>
          <a:p>
            <a:r>
              <a:rPr lang="en-US" sz="2000" b="1" dirty="0">
                <a:latin typeface="Calibri" panose="020F0502020204030204" pitchFamily="34" charset="0"/>
                <a:cs typeface="Calibri" panose="020F0502020204030204" pitchFamily="34" charset="0"/>
              </a:rPr>
              <a:t>Situation Manual (</a:t>
            </a:r>
            <a:r>
              <a:rPr lang="en-US" sz="2000" b="1" dirty="0" err="1">
                <a:latin typeface="Calibri" panose="020F0502020204030204" pitchFamily="34" charset="0"/>
                <a:cs typeface="Calibri" panose="020F0502020204030204" pitchFamily="34" charset="0"/>
              </a:rPr>
              <a:t>SitMan</a:t>
            </a:r>
            <a:r>
              <a:rPr lang="en-US" sz="2000" b="1" dirty="0">
                <a:latin typeface="Calibri" panose="020F0502020204030204" pitchFamily="34" charset="0"/>
                <a:cs typeface="Calibri" panose="020F0502020204030204" pitchFamily="34" charset="0"/>
              </a:rPr>
              <a:t>)</a:t>
            </a:r>
          </a:p>
          <a:p>
            <a:r>
              <a:rPr lang="en-US" sz="2000" i="1" dirty="0">
                <a:latin typeface="Calibri" panose="020F0502020204030204" pitchFamily="34" charset="0"/>
                <a:cs typeface="Calibri" panose="020F0502020204030204" pitchFamily="34" charset="0"/>
              </a:rPr>
              <a:t>Exercise Plan</a:t>
            </a:r>
          </a:p>
          <a:p>
            <a:r>
              <a:rPr lang="en-US" sz="2000" b="1" dirty="0">
                <a:latin typeface="Calibri" panose="020F0502020204030204" pitchFamily="34" charset="0"/>
                <a:cs typeface="Calibri" panose="020F0502020204030204" pitchFamily="34" charset="0"/>
              </a:rPr>
              <a:t>Controller/Evaluator (C/E) Handbook</a:t>
            </a:r>
          </a:p>
          <a:p>
            <a:r>
              <a:rPr lang="en-US" sz="2000" i="1" dirty="0">
                <a:latin typeface="Calibri" panose="020F0502020204030204" pitchFamily="34" charset="0"/>
                <a:cs typeface="Calibri" panose="020F0502020204030204" pitchFamily="34" charset="0"/>
              </a:rPr>
              <a:t>Master Scenario Events List (MSEL)</a:t>
            </a:r>
          </a:p>
          <a:p>
            <a:r>
              <a:rPr lang="en-US" sz="2000" b="1" dirty="0">
                <a:latin typeface="Calibri" panose="020F0502020204030204" pitchFamily="34" charset="0"/>
                <a:cs typeface="Calibri" panose="020F0502020204030204" pitchFamily="34" charset="0"/>
              </a:rPr>
              <a:t>Presentation</a:t>
            </a:r>
          </a:p>
          <a:p>
            <a:r>
              <a:rPr lang="en-US" sz="2000" b="1" dirty="0">
                <a:latin typeface="Calibri" panose="020F0502020204030204" pitchFamily="34" charset="0"/>
                <a:cs typeface="Calibri" panose="020F0502020204030204" pitchFamily="34" charset="0"/>
              </a:rPr>
              <a:t>Participant Feedback Form</a:t>
            </a: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1837559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D8D89AF-09A2-44B3-8124-64CE1BF4FDA0}"/>
              </a:ext>
            </a:extLst>
          </p:cNvPr>
          <p:cNvSpPr>
            <a:spLocks noGrp="1"/>
          </p:cNvSpPr>
          <p:nvPr>
            <p:ph type="title"/>
          </p:nvPr>
        </p:nvSpPr>
        <p:spPr/>
        <p:txBody>
          <a:bodyPr>
            <a:normAutofit fontScale="90000"/>
          </a:bodyPr>
          <a:lstStyle/>
          <a:p>
            <a:r>
              <a:rPr lang="en-US" dirty="0">
                <a:solidFill>
                  <a:schemeClr val="tx1"/>
                </a:solidFill>
                <a:effectLst/>
                <a:ea typeface="Calibri" charset="0"/>
                <a:cs typeface="Calibri" panose="020F0502020204030204" pitchFamily="34" charset="0"/>
              </a:rPr>
              <a:t>Exercise Development Elements</a:t>
            </a:r>
            <a:br>
              <a:rPr lang="en-US" dirty="0">
                <a:effectLst/>
                <a:ea typeface="Calibri" charset="0"/>
                <a:cs typeface="Calibri" panose="020F0502020204030204" pitchFamily="34" charset="0"/>
              </a:rPr>
            </a:br>
            <a:endParaRPr lang="en-US" dirty="0">
              <a:effectLst/>
            </a:endParaRPr>
          </a:p>
        </p:txBody>
      </p:sp>
      <p:sp>
        <p:nvSpPr>
          <p:cNvPr id="3" name="Slide Number Placeholder 2">
            <a:extLst>
              <a:ext uri="{FF2B5EF4-FFF2-40B4-BE49-F238E27FC236}">
                <a16:creationId xmlns:a16="http://schemas.microsoft.com/office/drawing/2014/main" id="{9798F6CE-BB69-44A2-85F3-720709F359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903981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1897284" y="3037512"/>
            <a:ext cx="7848600" cy="1285898"/>
          </a:xfrm>
        </p:spPr>
        <p:txBody>
          <a:bodyPr>
            <a:normAutofit/>
          </a:bodyPr>
          <a:lstStyle/>
          <a:p>
            <a:pPr algn="l"/>
            <a:r>
              <a:rPr lang="en-US" sz="4400" dirty="0"/>
              <a:t>Welcome!</a:t>
            </a:r>
          </a:p>
        </p:txBody>
      </p:sp>
    </p:spTree>
    <p:extLst>
      <p:ext uri="{BB962C8B-B14F-4D97-AF65-F5344CB8AC3E}">
        <p14:creationId xmlns:p14="http://schemas.microsoft.com/office/powerpoint/2010/main" val="489322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Exercise Development Discussion Points</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000" b="1" dirty="0">
                <a:latin typeface="Calibri" panose="020F0502020204030204" pitchFamily="34" charset="0"/>
                <a:cs typeface="Calibri" panose="020F0502020204030204" pitchFamily="34" charset="0"/>
              </a:rPr>
              <a:t>Plan for exercise logistics</a:t>
            </a:r>
          </a:p>
          <a:p>
            <a:pPr lvl="1"/>
            <a:r>
              <a:rPr lang="en-US" sz="2000" b="1" dirty="0">
                <a:latin typeface="Calibri" panose="020F0502020204030204" pitchFamily="34" charset="0"/>
                <a:cs typeface="Calibri" panose="020F0502020204030204" pitchFamily="34" charset="0"/>
              </a:rPr>
              <a:t>Location</a:t>
            </a:r>
          </a:p>
          <a:p>
            <a:pPr lvl="1"/>
            <a:r>
              <a:rPr lang="en-US" sz="2000" b="1" dirty="0">
                <a:latin typeface="Calibri" panose="020F0502020204030204" pitchFamily="34" charset="0"/>
                <a:cs typeface="Calibri" panose="020F0502020204030204" pitchFamily="34" charset="0"/>
              </a:rPr>
              <a:t>Audio/visual (A/V) requirements</a:t>
            </a:r>
          </a:p>
          <a:p>
            <a:pPr lvl="1"/>
            <a:r>
              <a:rPr lang="en-US" sz="2000" b="1" dirty="0">
                <a:latin typeface="Calibri" panose="020F0502020204030204" pitchFamily="34" charset="0"/>
                <a:cs typeface="Calibri" panose="020F0502020204030204" pitchFamily="34" charset="0"/>
              </a:rPr>
              <a:t>Duration and schedule</a:t>
            </a:r>
          </a:p>
          <a:p>
            <a:r>
              <a:rPr lang="en-US" sz="2000" b="1" dirty="0">
                <a:latin typeface="Calibri" panose="020F0502020204030204" pitchFamily="34" charset="0"/>
                <a:cs typeface="Calibri" panose="020F0502020204030204" pitchFamily="34" charset="0"/>
              </a:rPr>
              <a:t>Identify exercise staffing requirements</a:t>
            </a:r>
          </a:p>
          <a:p>
            <a:r>
              <a:rPr lang="en-US" sz="2000" b="1" dirty="0">
                <a:latin typeface="Calibri" panose="020F0502020204030204" pitchFamily="34" charset="0"/>
                <a:cs typeface="Calibri" panose="020F0502020204030204" pitchFamily="34" charset="0"/>
              </a:rPr>
              <a:t>Outline exercise planning team roles and responsibilities</a:t>
            </a:r>
          </a:p>
          <a:p>
            <a:r>
              <a:rPr lang="en-US" sz="2000" b="1" dirty="0">
                <a:latin typeface="Calibri" panose="020F0502020204030204" pitchFamily="34" charset="0"/>
                <a:cs typeface="Calibri" panose="020F0502020204030204" pitchFamily="34" charset="0"/>
              </a:rPr>
              <a:t>Develop exercise planning timeline</a:t>
            </a: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2255803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Exercise Logistics</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000" b="1" dirty="0">
                <a:latin typeface="Calibri" panose="020F0502020204030204" pitchFamily="34" charset="0"/>
                <a:cs typeface="Calibri" panose="020F0502020204030204" pitchFamily="34" charset="0"/>
              </a:rPr>
              <a:t>Exercise Location</a:t>
            </a:r>
          </a:p>
          <a:p>
            <a:pPr lvl="1"/>
            <a:r>
              <a:rPr lang="en-US" sz="2000" b="1" dirty="0">
                <a:latin typeface="Calibri" panose="020F0502020204030204" pitchFamily="34" charset="0"/>
                <a:cs typeface="Calibri" panose="020F0502020204030204" pitchFamily="34" charset="0"/>
              </a:rPr>
              <a:t>Virtual (TEAMS)</a:t>
            </a:r>
          </a:p>
          <a:p>
            <a:pPr lvl="1"/>
            <a:r>
              <a:rPr lang="en-US" sz="2000" b="1" dirty="0">
                <a:latin typeface="Calibri" panose="020F0502020204030204" pitchFamily="34" charset="0"/>
                <a:cs typeface="Calibri" panose="020F0502020204030204" pitchFamily="34" charset="0"/>
              </a:rPr>
              <a:t>On-site component – facilities will complete XPA by </a:t>
            </a:r>
            <a:r>
              <a:rPr lang="en-US" sz="2000" b="1" dirty="0">
                <a:highlight>
                  <a:srgbClr val="FFFF00"/>
                </a:highlight>
                <a:latin typeface="Calibri" panose="020F0502020204030204" pitchFamily="34" charset="0"/>
                <a:cs typeface="Calibri" panose="020F0502020204030204" pitchFamily="34" charset="0"/>
              </a:rPr>
              <a:t>11/14</a:t>
            </a:r>
            <a:endParaRPr lang="en-US" sz="2000" b="1"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Exercise schedule</a:t>
            </a:r>
          </a:p>
          <a:p>
            <a:pPr lvl="1"/>
            <a:r>
              <a:rPr lang="en-US" sz="1700" b="1" dirty="0">
                <a:latin typeface="Calibri" panose="020F0502020204030204" pitchFamily="34" charset="0"/>
                <a:cs typeface="Calibri" panose="020F0502020204030204" pitchFamily="34" charset="0"/>
              </a:rPr>
              <a:t>Duration – 4 hours, segmented</a:t>
            </a:r>
          </a:p>
          <a:p>
            <a:pPr lvl="1"/>
            <a:r>
              <a:rPr lang="en-US" sz="1700" b="1" dirty="0">
                <a:latin typeface="Calibri" panose="020F0502020204030204" pitchFamily="34" charset="0"/>
                <a:cs typeface="Calibri" panose="020F0502020204030204" pitchFamily="34" charset="0"/>
              </a:rPr>
              <a:t>Workshop 10AM – 12PM</a:t>
            </a:r>
          </a:p>
          <a:p>
            <a:pPr lvl="1"/>
            <a:r>
              <a:rPr lang="en-US" sz="1700" b="1" dirty="0">
                <a:latin typeface="Calibri" panose="020F0502020204030204" pitchFamily="34" charset="0"/>
                <a:cs typeface="Calibri" panose="020F0502020204030204" pitchFamily="34" charset="0"/>
              </a:rPr>
              <a:t>Lunch 12PM – 1PM</a:t>
            </a:r>
          </a:p>
          <a:p>
            <a:pPr lvl="1"/>
            <a:r>
              <a:rPr lang="en-US" sz="1700" b="1" dirty="0">
                <a:latin typeface="Calibri" panose="020F0502020204030204" pitchFamily="34" charset="0"/>
                <a:cs typeface="Calibri" panose="020F0502020204030204" pitchFamily="34" charset="0"/>
              </a:rPr>
              <a:t>TTX 1PM – 3PM</a:t>
            </a:r>
          </a:p>
          <a:p>
            <a:pPr lvl="1"/>
            <a:endParaRPr lang="en-US" sz="1700" b="1"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1380602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Exercise Planning Team Roles and Responsibilities</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000" b="1" dirty="0">
                <a:latin typeface="Calibri" panose="020F0502020204030204" pitchFamily="34" charset="0"/>
                <a:cs typeface="Calibri" panose="020F0502020204030204" pitchFamily="34" charset="0"/>
              </a:rPr>
              <a:t>HSEEP – Design and Development </a:t>
            </a:r>
          </a:p>
          <a:p>
            <a:r>
              <a:rPr lang="en-US" sz="2000" b="1" dirty="0">
                <a:latin typeface="Calibri" panose="020F0502020204030204" pitchFamily="34" charset="0"/>
                <a:cs typeface="Calibri" panose="020F0502020204030204" pitchFamily="34" charset="0"/>
              </a:rPr>
              <a:t>Evaluation</a:t>
            </a:r>
          </a:p>
          <a:p>
            <a:r>
              <a:rPr lang="en-US" sz="2000" b="1" dirty="0">
                <a:latin typeface="Calibri" panose="020F0502020204030204" pitchFamily="34" charset="0"/>
                <a:cs typeface="Calibri" panose="020F0502020204030204" pitchFamily="34" charset="0"/>
              </a:rPr>
              <a:t>Resource Support (limited)</a:t>
            </a:r>
          </a:p>
          <a:p>
            <a:pPr lvl="1"/>
            <a:endParaRPr lang="en-US" sz="1700" b="1"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2788284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Exercise Planning Timeline</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000" b="1" dirty="0">
                <a:latin typeface="Calibri" panose="020F0502020204030204" pitchFamily="34" charset="0"/>
                <a:cs typeface="Calibri" panose="020F0502020204030204" pitchFamily="34" charset="0"/>
              </a:rPr>
              <a:t>Midterm Planning Meeting</a:t>
            </a:r>
          </a:p>
          <a:p>
            <a:pPr lvl="1"/>
            <a:r>
              <a:rPr lang="en-US" sz="1700" b="1" dirty="0">
                <a:latin typeface="Calibri" panose="020F0502020204030204" pitchFamily="34" charset="0"/>
                <a:cs typeface="Calibri" panose="020F0502020204030204" pitchFamily="34" charset="0"/>
              </a:rPr>
              <a:t>Steering Committee Meeting (November 28)</a:t>
            </a:r>
          </a:p>
          <a:p>
            <a:pPr lvl="1"/>
            <a:r>
              <a:rPr lang="en-US" sz="1700" b="1" dirty="0">
                <a:latin typeface="Calibri" panose="020F0502020204030204" pitchFamily="34" charset="0"/>
                <a:cs typeface="Calibri" panose="020F0502020204030204" pitchFamily="34" charset="0"/>
              </a:rPr>
              <a:t>Extent of Play Agreements returned by November 14</a:t>
            </a:r>
          </a:p>
          <a:p>
            <a:pPr lvl="1"/>
            <a:r>
              <a:rPr lang="en-US" sz="1700" b="1" dirty="0">
                <a:latin typeface="Calibri" panose="020F0502020204030204" pitchFamily="34" charset="0"/>
                <a:cs typeface="Calibri" panose="020F0502020204030204" pitchFamily="34" charset="0"/>
              </a:rPr>
              <a:t>Critical tasks or evaluation points</a:t>
            </a:r>
          </a:p>
          <a:p>
            <a:r>
              <a:rPr lang="en-US" sz="2000" b="1" dirty="0">
                <a:latin typeface="Calibri" panose="020F0502020204030204" pitchFamily="34" charset="0"/>
                <a:cs typeface="Calibri" panose="020F0502020204030204" pitchFamily="34" charset="0"/>
              </a:rPr>
              <a:t>Final Planning Meeting</a:t>
            </a:r>
          </a:p>
          <a:p>
            <a:pPr lvl="1"/>
            <a:r>
              <a:rPr lang="en-US" sz="1700" b="1" dirty="0">
                <a:latin typeface="Calibri" panose="020F0502020204030204" pitchFamily="34" charset="0"/>
                <a:cs typeface="Calibri" panose="020F0502020204030204" pitchFamily="34" charset="0"/>
              </a:rPr>
              <a:t>Steering Committee Meeting (December and January)</a:t>
            </a:r>
          </a:p>
          <a:p>
            <a:r>
              <a:rPr lang="en-US" sz="2000" b="1" dirty="0">
                <a:latin typeface="Calibri" panose="020F0502020204030204" pitchFamily="34" charset="0"/>
                <a:cs typeface="Calibri" panose="020F0502020204030204" pitchFamily="34" charset="0"/>
              </a:rPr>
              <a:t>Exercise: February 16, 2022, virtual </a:t>
            </a:r>
            <a:endParaRPr lang="en-US" sz="1400" b="1" dirty="0">
              <a:latin typeface="Calibri" panose="020F0502020204030204" pitchFamily="34" charset="0"/>
              <a:cs typeface="Calibri" panose="020F0502020204030204" pitchFamily="34" charset="0"/>
            </a:endParaRPr>
          </a:p>
          <a:p>
            <a:pPr lvl="1"/>
            <a:endParaRPr lang="en-US" sz="1700" b="1"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022906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Exercise Staffing</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000" b="1" dirty="0">
                <a:latin typeface="Calibri" panose="020F0502020204030204" pitchFamily="34" charset="0"/>
                <a:cs typeface="Calibri" panose="020F0502020204030204" pitchFamily="34" charset="0"/>
              </a:rPr>
              <a:t>Subject-Matter Experts (SMEs)</a:t>
            </a:r>
          </a:p>
          <a:p>
            <a:r>
              <a:rPr lang="en-US" sz="2000" b="1" dirty="0">
                <a:latin typeface="Calibri" panose="020F0502020204030204" pitchFamily="34" charset="0"/>
                <a:cs typeface="Calibri" panose="020F0502020204030204" pitchFamily="34" charset="0"/>
              </a:rPr>
              <a:t>Exercise control</a:t>
            </a:r>
          </a:p>
          <a:p>
            <a:r>
              <a:rPr lang="en-US" sz="2000" b="1" dirty="0">
                <a:latin typeface="Calibri" panose="020F0502020204030204" pitchFamily="34" charset="0"/>
                <a:cs typeface="Calibri" panose="020F0502020204030204" pitchFamily="34" charset="0"/>
              </a:rPr>
              <a:t>Exercise evaluation</a:t>
            </a:r>
            <a:endParaRPr lang="en-US" sz="1700" b="1" dirty="0">
              <a:latin typeface="Calibri" panose="020F0502020204030204" pitchFamily="34" charset="0"/>
              <a:cs typeface="Calibri" panose="020F0502020204030204" pitchFamily="34" charset="0"/>
            </a:endParaRPr>
          </a:p>
          <a:p>
            <a:pPr lvl="1"/>
            <a:endParaRPr lang="en-US" sz="1700" b="1"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143250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Outstanding Issues</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000" b="1" dirty="0">
                <a:latin typeface="Calibri" panose="020F0502020204030204" pitchFamily="34" charset="0"/>
                <a:cs typeface="Calibri" panose="020F0502020204030204" pitchFamily="34" charset="0"/>
              </a:rPr>
              <a:t>Title placeholder – any suggestions, if not “Circus, Circus”?</a:t>
            </a:r>
            <a:endParaRPr lang="en-US" sz="1100" b="1" dirty="0">
              <a:latin typeface="Calibri" panose="020F0502020204030204" pitchFamily="34" charset="0"/>
              <a:cs typeface="Calibri" panose="020F0502020204030204" pitchFamily="34" charset="0"/>
            </a:endParaRPr>
          </a:p>
          <a:p>
            <a:pPr lvl="1"/>
            <a:endParaRPr lang="en-US" sz="1700" b="1"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171993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BBF81-A8B5-4DCE-A867-7CC7EB18B871}"/>
              </a:ext>
            </a:extLst>
          </p:cNvPr>
          <p:cNvSpPr>
            <a:spLocks noGrp="1"/>
          </p:cNvSpPr>
          <p:nvPr>
            <p:ph type="ctrTitle"/>
          </p:nvPr>
        </p:nvSpPr>
        <p:spPr/>
        <p:txBody>
          <a:bodyPr/>
          <a:lstStyle/>
          <a:p>
            <a:r>
              <a:rPr lang="en-US" dirty="0"/>
              <a:t>Conclusion</a:t>
            </a:r>
            <a:br>
              <a:rPr lang="en-US" dirty="0"/>
            </a:br>
            <a:endParaRPr lang="en-US" dirty="0"/>
          </a:p>
        </p:txBody>
      </p:sp>
    </p:spTree>
    <p:extLst>
      <p:ext uri="{BB962C8B-B14F-4D97-AF65-F5344CB8AC3E}">
        <p14:creationId xmlns:p14="http://schemas.microsoft.com/office/powerpoint/2010/main" val="2548413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Action Items</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000" dirty="0">
                <a:latin typeface="Calibri" panose="020F0502020204030204" pitchFamily="34" charset="0"/>
                <a:cs typeface="Calibri" panose="020F0502020204030204" pitchFamily="34" charset="0"/>
              </a:rPr>
              <a:t>Distribute IPM meeting minutes – Exercise Director, </a:t>
            </a:r>
            <a:r>
              <a:rPr lang="en-US" sz="2000" dirty="0">
                <a:highlight>
                  <a:srgbClr val="FFFF00"/>
                </a:highlight>
                <a:latin typeface="Calibri" panose="020F0502020204030204" pitchFamily="34" charset="0"/>
                <a:cs typeface="Calibri" panose="020F0502020204030204" pitchFamily="34" charset="0"/>
              </a:rPr>
              <a:t>November 2, 2022</a:t>
            </a:r>
          </a:p>
          <a:p>
            <a:r>
              <a:rPr lang="en-US" sz="2000" dirty="0">
                <a:latin typeface="Calibri" panose="020F0502020204030204" pitchFamily="34" charset="0"/>
                <a:cs typeface="Calibri" panose="020F0502020204030204" pitchFamily="34" charset="0"/>
              </a:rPr>
              <a:t>Provide feedback on C&amp;O meeting document (word with tracked changes) - Exercise Planning Team and Steering Committee, </a:t>
            </a:r>
            <a:r>
              <a:rPr lang="en-US" sz="2000" dirty="0">
                <a:highlight>
                  <a:srgbClr val="FFFF00"/>
                </a:highlight>
                <a:latin typeface="Calibri" panose="020F0502020204030204" pitchFamily="34" charset="0"/>
                <a:cs typeface="Calibri" panose="020F0502020204030204" pitchFamily="34" charset="0"/>
              </a:rPr>
              <a:t>November 7, 2022</a:t>
            </a:r>
          </a:p>
          <a:p>
            <a:r>
              <a:rPr lang="en-US" sz="2000" dirty="0">
                <a:latin typeface="Calibri" panose="020F0502020204030204" pitchFamily="34" charset="0"/>
                <a:cs typeface="Calibri" panose="020F0502020204030204" pitchFamily="34" charset="0"/>
              </a:rPr>
              <a:t>Draft exercise documentation</a:t>
            </a:r>
          </a:p>
          <a:p>
            <a:pPr lvl="1"/>
            <a:r>
              <a:rPr lang="en-US" sz="1700" dirty="0">
                <a:latin typeface="Calibri" panose="020F0502020204030204" pitchFamily="34" charset="0"/>
                <a:cs typeface="Calibri" panose="020F0502020204030204" pitchFamily="34" charset="0"/>
              </a:rPr>
              <a:t>Critical tasks – draft EEGs</a:t>
            </a:r>
          </a:p>
          <a:p>
            <a:pPr lvl="1"/>
            <a:r>
              <a:rPr lang="en-US" sz="1700" dirty="0">
                <a:latin typeface="Calibri" panose="020F0502020204030204" pitchFamily="34" charset="0"/>
                <a:cs typeface="Calibri" panose="020F0502020204030204" pitchFamily="34" charset="0"/>
              </a:rPr>
              <a:t>Finalize Scenario </a:t>
            </a:r>
            <a:endParaRPr lang="en-US" sz="11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1928900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Next Meetings</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000" b="1" dirty="0">
                <a:latin typeface="Calibri" panose="020F0502020204030204" pitchFamily="34" charset="0"/>
                <a:cs typeface="Calibri" panose="020F0502020204030204" pitchFamily="34" charset="0"/>
              </a:rPr>
              <a:t>Steering Committee Meeting </a:t>
            </a:r>
          </a:p>
          <a:p>
            <a:pPr lvl="1"/>
            <a:r>
              <a:rPr lang="en-US" dirty="0">
                <a:highlight>
                  <a:srgbClr val="FFFF00"/>
                </a:highlight>
                <a:latin typeface="Calibri" panose="020F0502020204030204" pitchFamily="34" charset="0"/>
                <a:cs typeface="Calibri" panose="020F0502020204030204" pitchFamily="34" charset="0"/>
              </a:rPr>
              <a:t>Date: November 28, 2022</a:t>
            </a:r>
          </a:p>
          <a:p>
            <a:pPr lvl="1"/>
            <a:r>
              <a:rPr lang="en-US" dirty="0">
                <a:latin typeface="Calibri" panose="020F0502020204030204" pitchFamily="34" charset="0"/>
                <a:cs typeface="Calibri" panose="020F0502020204030204" pitchFamily="34" charset="0"/>
              </a:rPr>
              <a:t>Time: 11am – 12pm</a:t>
            </a:r>
          </a:p>
          <a:p>
            <a:pPr lvl="1"/>
            <a:r>
              <a:rPr lang="en-US" dirty="0">
                <a:latin typeface="Calibri" panose="020F0502020204030204" pitchFamily="34" charset="0"/>
                <a:cs typeface="Calibri" panose="020F0502020204030204" pitchFamily="34" charset="0"/>
              </a:rPr>
              <a:t>Location: Virtual – Teams </a:t>
            </a:r>
          </a:p>
          <a:p>
            <a:pPr lvl="1"/>
            <a:r>
              <a:rPr lang="en-US" dirty="0">
                <a:latin typeface="Calibri" panose="020F0502020204030204" pitchFamily="34" charset="0"/>
                <a:cs typeface="Calibri" panose="020F0502020204030204" pitchFamily="34" charset="0"/>
              </a:rPr>
              <a:t>Registration: Teams Meeting invite with Registration information to follow </a:t>
            </a:r>
          </a:p>
          <a:p>
            <a:pPr lvl="2"/>
            <a:r>
              <a:rPr lang="en-US" sz="1800" dirty="0">
                <a:latin typeface="Calibri" panose="020F0502020204030204" pitchFamily="34" charset="0"/>
                <a:cs typeface="Calibri" panose="020F0502020204030204" pitchFamily="34" charset="0"/>
              </a:rPr>
              <a:t>After registering you will receive a confirmation email containing information about joining the webinar</a:t>
            </a:r>
            <a:endParaRPr lang="en-US"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Midterm Planning Meeting</a:t>
            </a:r>
          </a:p>
          <a:p>
            <a:pPr lvl="1"/>
            <a:r>
              <a:rPr lang="en-US" dirty="0">
                <a:highlight>
                  <a:srgbClr val="FFFF00"/>
                </a:highlight>
                <a:latin typeface="Calibri" panose="020F0502020204030204" pitchFamily="34" charset="0"/>
                <a:cs typeface="Calibri" panose="020F0502020204030204" pitchFamily="34" charset="0"/>
              </a:rPr>
              <a:t>Date: December 12, 2022</a:t>
            </a:r>
          </a:p>
          <a:p>
            <a:pPr lvl="1"/>
            <a:r>
              <a:rPr lang="en-US" dirty="0">
                <a:latin typeface="Calibri" panose="020F0502020204030204" pitchFamily="34" charset="0"/>
                <a:cs typeface="Calibri" panose="020F0502020204030204" pitchFamily="34" charset="0"/>
              </a:rPr>
              <a:t>Time: 11am – 12pm</a:t>
            </a:r>
          </a:p>
          <a:p>
            <a:pPr lvl="1"/>
            <a:r>
              <a:rPr lang="en-US" dirty="0">
                <a:latin typeface="Calibri" panose="020F0502020204030204" pitchFamily="34" charset="0"/>
                <a:cs typeface="Calibri" panose="020F0502020204030204" pitchFamily="34" charset="0"/>
              </a:rPr>
              <a:t>Location: Virtual – Teams </a:t>
            </a:r>
          </a:p>
          <a:p>
            <a:pPr lvl="1"/>
            <a:r>
              <a:rPr lang="en-US" dirty="0">
                <a:latin typeface="Calibri" panose="020F0502020204030204" pitchFamily="34" charset="0"/>
                <a:cs typeface="Calibri" panose="020F0502020204030204" pitchFamily="34" charset="0"/>
              </a:rPr>
              <a:t>Registration: Teams Meeting invite with Registration information to follow </a:t>
            </a:r>
          </a:p>
          <a:p>
            <a:pPr lvl="2"/>
            <a:r>
              <a:rPr lang="en-US" sz="1800" dirty="0">
                <a:latin typeface="Calibri" panose="020F0502020204030204" pitchFamily="34" charset="0"/>
                <a:cs typeface="Calibri" panose="020F0502020204030204" pitchFamily="34" charset="0"/>
              </a:rPr>
              <a:t>After registering you will receive a confirmation email containing information about joining the webinar</a:t>
            </a:r>
          </a:p>
          <a:p>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642312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BBF81-A8B5-4DCE-A867-7CC7EB18B871}"/>
              </a:ext>
            </a:extLst>
          </p:cNvPr>
          <p:cNvSpPr>
            <a:spLocks noGrp="1"/>
          </p:cNvSpPr>
          <p:nvPr>
            <p:ph type="ctrTitle"/>
          </p:nvPr>
        </p:nvSpPr>
        <p:spPr/>
        <p:txBody>
          <a:bodyPr/>
          <a:lstStyle/>
          <a:p>
            <a:r>
              <a:rPr lang="en-US" dirty="0"/>
              <a:t>QUESTIONS</a:t>
            </a:r>
            <a:br>
              <a:rPr lang="en-US" dirty="0"/>
            </a:br>
            <a:endParaRPr lang="en-US" dirty="0"/>
          </a:p>
        </p:txBody>
      </p:sp>
    </p:spTree>
    <p:extLst>
      <p:ext uri="{BB962C8B-B14F-4D97-AF65-F5344CB8AC3E}">
        <p14:creationId xmlns:p14="http://schemas.microsoft.com/office/powerpoint/2010/main" val="4260644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 Meeting Agenda</a:t>
            </a:r>
          </a:p>
        </p:txBody>
      </p:sp>
      <p:sp>
        <p:nvSpPr>
          <p:cNvPr id="3" name="Content Placeholder 2"/>
          <p:cNvSpPr>
            <a:spLocks noGrp="1"/>
          </p:cNvSpPr>
          <p:nvPr>
            <p:ph idx="1"/>
          </p:nvPr>
        </p:nvSpPr>
        <p:spPr/>
        <p:txBody>
          <a:bodyPr>
            <a:noAutofit/>
          </a:bodyPr>
          <a:lstStyle/>
          <a:p>
            <a:pPr>
              <a:lnSpc>
                <a:spcPct val="120000"/>
              </a:lnSpc>
              <a:spcBef>
                <a:spcPts val="75"/>
              </a:spcBef>
            </a:pPr>
            <a:r>
              <a:rPr lang="en-US" sz="2000" b="1" dirty="0">
                <a:latin typeface="Calibri" panose="020F0502020204030204" pitchFamily="34" charset="0"/>
                <a:ea typeface="Calibri" charset="0"/>
                <a:cs typeface="Calibri" panose="020F0502020204030204" pitchFamily="34" charset="0"/>
              </a:rPr>
              <a:t>Welcome </a:t>
            </a:r>
          </a:p>
          <a:p>
            <a:pPr>
              <a:lnSpc>
                <a:spcPct val="120000"/>
              </a:lnSpc>
              <a:spcBef>
                <a:spcPts val="75"/>
              </a:spcBef>
            </a:pPr>
            <a:r>
              <a:rPr lang="en-US" sz="2000" b="1" dirty="0">
                <a:latin typeface="Calibri" panose="020F0502020204030204" pitchFamily="34" charset="0"/>
                <a:ea typeface="Calibri" charset="0"/>
                <a:cs typeface="Calibri" panose="020F0502020204030204" pitchFamily="34" charset="0"/>
              </a:rPr>
              <a:t>Trusted Agents</a:t>
            </a:r>
          </a:p>
          <a:p>
            <a:pPr>
              <a:lnSpc>
                <a:spcPct val="120000"/>
              </a:lnSpc>
              <a:spcBef>
                <a:spcPts val="75"/>
              </a:spcBef>
            </a:pPr>
            <a:r>
              <a:rPr lang="en-US" sz="2000" b="1" dirty="0">
                <a:latin typeface="Calibri" panose="020F0502020204030204" pitchFamily="34" charset="0"/>
                <a:cs typeface="Calibri" panose="020F0502020204030204" pitchFamily="34" charset="0"/>
              </a:rPr>
              <a:t>Exercise Director, Nicole Marks, CEM, MEP - NYC DOHMH</a:t>
            </a:r>
          </a:p>
          <a:p>
            <a:pPr>
              <a:lnSpc>
                <a:spcPct val="120000"/>
              </a:lnSpc>
              <a:spcBef>
                <a:spcPts val="75"/>
              </a:spcBef>
            </a:pPr>
            <a:r>
              <a:rPr lang="en-US" sz="2000" b="1" dirty="0">
                <a:latin typeface="Calibri" panose="020F0502020204030204" pitchFamily="34" charset="0"/>
                <a:ea typeface="Calibri" charset="0"/>
                <a:cs typeface="Calibri" panose="020F0502020204030204" pitchFamily="34" charset="0"/>
              </a:rPr>
              <a:t>Exercise Planning Team Leader – Ari Rubinstein – NYC DOHMH</a:t>
            </a:r>
          </a:p>
          <a:p>
            <a:pPr marL="0" indent="0">
              <a:lnSpc>
                <a:spcPct val="120000"/>
              </a:lnSpc>
              <a:spcBef>
                <a:spcPts val="75"/>
              </a:spcBef>
              <a:buNone/>
            </a:pPr>
            <a:endParaRPr lang="en-US" sz="2000" b="1" dirty="0">
              <a:latin typeface="Calibri" panose="020F0502020204030204" pitchFamily="34" charset="0"/>
              <a:ea typeface="Calibri" charset="0"/>
              <a:cs typeface="Calibri" panose="020F0502020204030204" pitchFamily="34" charset="0"/>
            </a:endParaRPr>
          </a:p>
          <a:p>
            <a:pPr marL="0" indent="0">
              <a:lnSpc>
                <a:spcPct val="120000"/>
              </a:lnSpc>
              <a:spcBef>
                <a:spcPts val="75"/>
              </a:spcBef>
              <a:buNone/>
            </a:pPr>
            <a:endParaRPr lang="en-US" sz="2000" b="1" dirty="0">
              <a:latin typeface="Calibri" panose="020F0502020204030204" pitchFamily="34" charset="0"/>
              <a:ea typeface="Calibri" charset="0"/>
              <a:cs typeface="Calibri" panose="020F0502020204030204" pitchFamily="34" charset="0"/>
            </a:endParaRPr>
          </a:p>
          <a:p>
            <a:pPr marL="0" indent="0">
              <a:lnSpc>
                <a:spcPct val="120000"/>
              </a:lnSpc>
              <a:spcBef>
                <a:spcPts val="75"/>
              </a:spcBef>
              <a:buNone/>
            </a:pPr>
            <a:endParaRPr lang="en-US" sz="2000" b="1" dirty="0">
              <a:latin typeface="Calibri" panose="020F0502020204030204" pitchFamily="34" charset="0"/>
              <a:ea typeface="Calibri" charset="0"/>
              <a:cs typeface="Calibri" panose="020F0502020204030204" pitchFamily="34" charset="0"/>
            </a:endParaRPr>
          </a:p>
          <a:p>
            <a:pPr marL="0" indent="0">
              <a:lnSpc>
                <a:spcPct val="120000"/>
              </a:lnSpc>
              <a:spcBef>
                <a:spcPts val="75"/>
              </a:spcBef>
              <a:buNone/>
            </a:pPr>
            <a:endParaRPr lang="en-US" sz="2000" dirty="0">
              <a:ea typeface="Calibri" charset="0"/>
              <a:cs typeface="Calibri" panose="020F0502020204030204" pitchFamily="34" charset="0"/>
            </a:endParaRPr>
          </a:p>
          <a:p>
            <a:pPr marL="460375" lvl="1" indent="0">
              <a:lnSpc>
                <a:spcPct val="120000"/>
              </a:lnSpc>
              <a:spcBef>
                <a:spcPts val="75"/>
              </a:spcBef>
              <a:buNone/>
            </a:pPr>
            <a:r>
              <a:rPr lang="en-US" sz="1800" dirty="0">
                <a:solidFill>
                  <a:srgbClr val="012559"/>
                </a:solidFill>
                <a:effectLst/>
                <a:latin typeface="Calibri" panose="020F0502020204030204" pitchFamily="34" charset="0"/>
                <a:ea typeface="Times New Roman" panose="02020603050405020304" pitchFamily="18" charset="0"/>
              </a:rPr>
              <a:t>This project was supported by the Department of Health and Human Services’ Administration for Strategic Preparedness and Response under award number </a:t>
            </a:r>
            <a:r>
              <a:rPr lang="en-US" sz="1800" dirty="0">
                <a:solidFill>
                  <a:srgbClr val="012559"/>
                </a:solidFill>
                <a:effectLst/>
                <a:highlight>
                  <a:srgbClr val="FFFF00"/>
                </a:highlight>
                <a:latin typeface="Calibri" panose="020F0502020204030204" pitchFamily="34" charset="0"/>
                <a:ea typeface="Times New Roman" panose="02020603050405020304" pitchFamily="18" charset="0"/>
              </a:rPr>
              <a:t>6U3REP190597-04</a:t>
            </a:r>
            <a:r>
              <a:rPr lang="en-US" sz="1800" dirty="0">
                <a:solidFill>
                  <a:srgbClr val="012559"/>
                </a:solidFill>
                <a:effectLst/>
                <a:latin typeface="Calibri" panose="020F0502020204030204" pitchFamily="34" charset="0"/>
                <a:ea typeface="Times New Roman" panose="02020603050405020304" pitchFamily="18" charset="0"/>
              </a:rPr>
              <a:t>. Its content is solely the responsibility of the authors and does not necessarily represent the official views of the Department of Health and Human Services’ Administration for Strategic Preparedness and Response.</a:t>
            </a:r>
            <a:endParaRPr lang="en-US" sz="1800" dirty="0">
              <a:effectLst/>
              <a:latin typeface="Calibri" panose="020F0502020204030204" pitchFamily="34" charset="0"/>
              <a:ea typeface="Calibri" panose="020F0502020204030204" pitchFamily="34" charset="0"/>
            </a:endParaRPr>
          </a:p>
          <a:p>
            <a:pPr marL="460375" lvl="1" indent="0">
              <a:lnSpc>
                <a:spcPct val="120000"/>
              </a:lnSpc>
              <a:spcBef>
                <a:spcPts val="75"/>
              </a:spcBef>
              <a:buNone/>
            </a:pPr>
            <a:endParaRPr lang="en-US" sz="900" dirty="0">
              <a:ea typeface="Calibri" charset="0"/>
              <a:cs typeface="Calibri" charset="0"/>
            </a:endParaRPr>
          </a:p>
        </p:txBody>
      </p:sp>
      <p:sp>
        <p:nvSpPr>
          <p:cNvPr id="4" name="Slide Number Placeholder 3">
            <a:extLst>
              <a:ext uri="{FF2B5EF4-FFF2-40B4-BE49-F238E27FC236}">
                <a16:creationId xmlns:a16="http://schemas.microsoft.com/office/drawing/2014/main" id="{16B56EA7-42BC-4C56-B8A8-9A6254CF5C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1852039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82881D-7DC3-49D4-8C2C-45C874A28075}"/>
              </a:ext>
            </a:extLst>
          </p:cNvPr>
          <p:cNvSpPr>
            <a:spLocks noGrp="1"/>
          </p:cNvSpPr>
          <p:nvPr>
            <p:ph type="title"/>
          </p:nvPr>
        </p:nvSpPr>
        <p:spPr/>
        <p:txBody>
          <a:bodyPr>
            <a:normAutofit/>
          </a:bodyPr>
          <a:lstStyle/>
          <a:p>
            <a:r>
              <a:rPr lang="en-US" sz="4000" dirty="0">
                <a:effectLst/>
              </a:rPr>
              <a:t>Thank you!</a:t>
            </a:r>
          </a:p>
        </p:txBody>
      </p:sp>
      <p:sp>
        <p:nvSpPr>
          <p:cNvPr id="5" name="Text Placeholder 5">
            <a:extLst>
              <a:ext uri="{FF2B5EF4-FFF2-40B4-BE49-F238E27FC236}">
                <a16:creationId xmlns:a16="http://schemas.microsoft.com/office/drawing/2014/main" id="{9C14FC71-0B35-48F3-9616-ADCC3F3E096A}"/>
              </a:ext>
            </a:extLst>
          </p:cNvPr>
          <p:cNvSpPr txBox="1">
            <a:spLocks/>
          </p:cNvSpPr>
          <p:nvPr/>
        </p:nvSpPr>
        <p:spPr>
          <a:xfrm>
            <a:off x="609600" y="4734640"/>
            <a:ext cx="7929489" cy="1220297"/>
          </a:xfrm>
          <a:prstGeom prst="rect">
            <a:avLst/>
          </a:prstGeom>
        </p:spPr>
        <p:txBody>
          <a:bodyPr>
            <a:noAutofit/>
          </a:bodyPr>
          <a:lstStyle>
            <a:lvl1pPr marL="230188" indent="-230188" algn="l" defTabSz="457200" rtl="0" eaLnBrk="1" latinLnBrk="0" hangingPunct="1">
              <a:lnSpc>
                <a:spcPct val="90000"/>
              </a:lnSpc>
              <a:spcBef>
                <a:spcPts val="1500"/>
              </a:spcBef>
              <a:buClr>
                <a:schemeClr val="accent3"/>
              </a:buClr>
              <a:buSzPct val="70000"/>
              <a:buFont typeface="Wingdings 3" panose="05040102010807070707" pitchFamily="18" charset="2"/>
              <a:buChar char="}"/>
              <a:defRPr sz="2600" kern="1200" spc="-20" baseline="0">
                <a:solidFill>
                  <a:schemeClr val="tx1"/>
                </a:solidFill>
                <a:latin typeface="Franklin Gothic Medium Cond" panose="020B0606030402020204" pitchFamily="34" charset="0"/>
                <a:ea typeface="+mn-ea"/>
                <a:cs typeface="+mn-cs"/>
              </a:defRPr>
            </a:lvl1pPr>
            <a:lvl2pPr marL="684213" indent="-223838" algn="l" defTabSz="457200" rtl="0" eaLnBrk="1" latinLnBrk="0" hangingPunct="1">
              <a:lnSpc>
                <a:spcPct val="90000"/>
              </a:lnSpc>
              <a:spcBef>
                <a:spcPts val="900"/>
              </a:spcBef>
              <a:buClr>
                <a:schemeClr val="tx2"/>
              </a:buClr>
              <a:buFont typeface="Arial" panose="020B0604020202020204" pitchFamily="34" charset="0"/>
              <a:buChar char="•"/>
              <a:defRPr sz="2100" kern="1200">
                <a:solidFill>
                  <a:schemeClr val="tx1"/>
                </a:solidFill>
                <a:latin typeface="+mn-lt"/>
                <a:ea typeface="+mn-ea"/>
                <a:cs typeface="+mn-cs"/>
              </a:defRPr>
            </a:lvl2pPr>
            <a:lvl3pPr marL="1143000" indent="-228600" algn="l" defTabSz="457200" rtl="0" eaLnBrk="1" latinLnBrk="0" hangingPunct="1">
              <a:spcBef>
                <a:spcPct val="20000"/>
              </a:spcBef>
              <a:buClr>
                <a:schemeClr val="bg2">
                  <a:lumMod val="50000"/>
                </a:schemeClr>
              </a:buClr>
              <a:buFont typeface="Arial"/>
              <a:buChar char="•"/>
              <a:defRPr sz="19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7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7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0188" marR="0" lvl="0" indent="-230188" algn="l" defTabSz="457200" rtl="0" eaLnBrk="1" fontAlgn="auto" latinLnBrk="0" hangingPunct="1">
              <a:lnSpc>
                <a:spcPct val="90000"/>
              </a:lnSpc>
              <a:spcBef>
                <a:spcPts val="1500"/>
              </a:spcBef>
              <a:spcAft>
                <a:spcPts val="0"/>
              </a:spcAft>
              <a:buClr>
                <a:srgbClr val="AD8B3A"/>
              </a:buClr>
              <a:buSzPct val="70000"/>
              <a:buFont typeface="Wingdings 3" panose="05040102010807070707" pitchFamily="18" charset="2"/>
              <a:buChar char="}"/>
              <a:tabLst/>
              <a:defRPr/>
            </a:pPr>
            <a:r>
              <a:rPr lang="en-US" sz="2800" b="1" dirty="0">
                <a:solidFill>
                  <a:srgbClr val="FFC000"/>
                </a:solidFill>
                <a:latin typeface="Segoe UI"/>
              </a:rPr>
              <a:t>See you at the Midterm Planning Meeting!</a:t>
            </a:r>
            <a:endParaRPr kumimoji="0" lang="en-US" sz="2800" b="1" i="0" u="none" strike="noStrike" kern="1200" cap="none" spc="-20" normalizeH="0" baseline="0" noProof="0" dirty="0">
              <a:ln>
                <a:noFill/>
              </a:ln>
              <a:solidFill>
                <a:srgbClr val="FFC000"/>
              </a:solidFill>
              <a:effectLst/>
              <a:uLnTx/>
              <a:uFillTx/>
              <a:latin typeface="Segoe UI"/>
              <a:ea typeface="+mn-ea"/>
              <a:cs typeface="+mn-cs"/>
            </a:endParaRPr>
          </a:p>
        </p:txBody>
      </p:sp>
    </p:spTree>
    <p:extLst>
      <p:ext uri="{BB962C8B-B14F-4D97-AF65-F5344CB8AC3E}">
        <p14:creationId xmlns:p14="http://schemas.microsoft.com/office/powerpoint/2010/main" val="3258660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Trusted Agents</a:t>
            </a:r>
          </a:p>
        </p:txBody>
      </p:sp>
      <p:sp>
        <p:nvSpPr>
          <p:cNvPr id="3" name="Content Placeholder 2"/>
          <p:cNvSpPr>
            <a:spLocks noGrp="1"/>
          </p:cNvSpPr>
          <p:nvPr>
            <p:ph idx="1"/>
          </p:nvPr>
        </p:nvSpPr>
        <p:spPr/>
        <p:txBody>
          <a:bodyPr>
            <a:noAutofit/>
          </a:bodyPr>
          <a:lstStyle/>
          <a:p>
            <a:r>
              <a:rPr lang="en-US" sz="2000" dirty="0"/>
              <a:t>Trusted agents (Steering Committee / Exercise Planning Team) - are trusted not to reveal exercise and scenario details to players or third parties before exercise conduct. </a:t>
            </a:r>
          </a:p>
          <a:p>
            <a:endParaRPr lang="en-US" sz="2000" dirty="0"/>
          </a:p>
          <a:p>
            <a:r>
              <a:rPr lang="en-US" sz="2000" dirty="0"/>
              <a:t>Develop pre-exercise materials, conduct exercise briefings, and support training sessions.</a:t>
            </a:r>
          </a:p>
          <a:p>
            <a:endParaRPr lang="en-US" sz="2000" dirty="0"/>
          </a:p>
          <a:p>
            <a:r>
              <a:rPr lang="en-US" sz="2000" dirty="0"/>
              <a:t>Information in this document is intended for the exclusive use of the exercise planners and is not to be released to the public or other personnel who do not have a valid need-to-know without prior approval from an authorized sponsor organization representative.  </a:t>
            </a:r>
          </a:p>
          <a:p>
            <a:endParaRPr lang="en-US" sz="2000" dirty="0"/>
          </a:p>
          <a:p>
            <a:r>
              <a:rPr lang="en-US" sz="2000" dirty="0"/>
              <a:t>This document is not releasable to any public website. </a:t>
            </a:r>
          </a:p>
          <a:p>
            <a:pPr marL="460375" lvl="1" indent="0">
              <a:lnSpc>
                <a:spcPct val="120000"/>
              </a:lnSpc>
              <a:spcBef>
                <a:spcPts val="75"/>
              </a:spcBef>
              <a:buNone/>
            </a:pPr>
            <a:endParaRPr lang="en-US" sz="900" dirty="0">
              <a:ea typeface="Calibri" charset="0"/>
              <a:cs typeface="Calibri" charset="0"/>
            </a:endParaRPr>
          </a:p>
        </p:txBody>
      </p:sp>
      <p:sp>
        <p:nvSpPr>
          <p:cNvPr id="4" name="Slide Number Placeholder 3">
            <a:extLst>
              <a:ext uri="{FF2B5EF4-FFF2-40B4-BE49-F238E27FC236}">
                <a16:creationId xmlns:a16="http://schemas.microsoft.com/office/drawing/2014/main" id="{16B56EA7-42BC-4C56-B8A8-9A6254CF5C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801222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Meeting Objectives</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000" b="1" dirty="0">
                <a:latin typeface="Calibri" panose="020F0502020204030204" pitchFamily="34" charset="0"/>
                <a:cs typeface="Calibri" panose="020F0502020204030204" pitchFamily="34" charset="0"/>
              </a:rPr>
              <a:t>Review planning updates</a:t>
            </a:r>
          </a:p>
          <a:p>
            <a:r>
              <a:rPr lang="en-US" sz="2000" b="1" dirty="0">
                <a:latin typeface="Calibri" panose="020F0502020204030204" pitchFamily="34" charset="0"/>
                <a:cs typeface="Calibri" panose="020F0502020204030204" pitchFamily="34" charset="0"/>
              </a:rPr>
              <a:t>Determine exercise design elements</a:t>
            </a:r>
          </a:p>
          <a:p>
            <a:r>
              <a:rPr lang="en-US" sz="2000" b="1" dirty="0">
                <a:latin typeface="Calibri" panose="020F0502020204030204" pitchFamily="34" charset="0"/>
                <a:cs typeface="Calibri" panose="020F0502020204030204" pitchFamily="34" charset="0"/>
              </a:rPr>
              <a:t>Discuss exercise development items</a:t>
            </a:r>
          </a:p>
          <a:p>
            <a:r>
              <a:rPr lang="en-US" sz="2000" b="1" dirty="0">
                <a:latin typeface="Calibri" panose="020F0502020204030204" pitchFamily="34" charset="0"/>
                <a:cs typeface="Calibri" panose="020F0502020204030204" pitchFamily="34" charset="0"/>
              </a:rPr>
              <a:t>Address outstanding issues</a:t>
            </a:r>
          </a:p>
          <a:p>
            <a:r>
              <a:rPr lang="en-US" sz="2000" b="1" dirty="0">
                <a:latin typeface="Calibri" panose="020F0502020204030204" pitchFamily="34" charset="0"/>
                <a:cs typeface="Calibri" panose="020F0502020204030204" pitchFamily="34" charset="0"/>
              </a:rPr>
              <a:t>Discuss next steps and assign tasks</a:t>
            </a:r>
            <a:endParaRPr lang="en-US" sz="2000" dirty="0">
              <a:latin typeface="Calibri" panose="020F0502020204030204" pitchFamily="34" charset="0"/>
              <a:cs typeface="Calibri" panose="020F0502020204030204" pitchFamily="34" charset="0"/>
            </a:endParaRPr>
          </a:p>
          <a:p>
            <a:endParaRPr lang="en-US" dirty="0"/>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1187529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D8D89AF-09A2-44B3-8124-64CE1BF4FDA0}"/>
              </a:ext>
            </a:extLst>
          </p:cNvPr>
          <p:cNvSpPr>
            <a:spLocks noGrp="1"/>
          </p:cNvSpPr>
          <p:nvPr>
            <p:ph type="title"/>
          </p:nvPr>
        </p:nvSpPr>
        <p:spPr/>
        <p:txBody>
          <a:bodyPr>
            <a:normAutofit fontScale="90000"/>
          </a:bodyPr>
          <a:lstStyle/>
          <a:p>
            <a:r>
              <a:rPr lang="en-US" dirty="0">
                <a:solidFill>
                  <a:schemeClr val="tx1"/>
                </a:solidFill>
                <a:effectLst/>
                <a:ea typeface="Calibri" charset="0"/>
                <a:cs typeface="Calibri" panose="020F0502020204030204" pitchFamily="34" charset="0"/>
              </a:rPr>
              <a:t>Planning Updates</a:t>
            </a:r>
            <a:br>
              <a:rPr lang="en-US" dirty="0">
                <a:effectLst/>
                <a:ea typeface="Calibri" charset="0"/>
                <a:cs typeface="Calibri" panose="020F0502020204030204" pitchFamily="34" charset="0"/>
              </a:rPr>
            </a:br>
            <a:endParaRPr lang="en-US" dirty="0">
              <a:effectLst/>
            </a:endParaRPr>
          </a:p>
        </p:txBody>
      </p:sp>
      <p:sp>
        <p:nvSpPr>
          <p:cNvPr id="3" name="Slide Number Placeholder 2">
            <a:extLst>
              <a:ext uri="{FF2B5EF4-FFF2-40B4-BE49-F238E27FC236}">
                <a16:creationId xmlns:a16="http://schemas.microsoft.com/office/drawing/2014/main" id="{9798F6CE-BB69-44A2-85F3-720709F359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312482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Planning updates</a:t>
            </a:r>
          </a:p>
        </p:txBody>
      </p:sp>
      <p:sp>
        <p:nvSpPr>
          <p:cNvPr id="3" name="Content Placeholder 2">
            <a:extLst>
              <a:ext uri="{FF2B5EF4-FFF2-40B4-BE49-F238E27FC236}">
                <a16:creationId xmlns:a16="http://schemas.microsoft.com/office/drawing/2014/main" id="{CB45510B-82FC-4CC2-95EC-6F5F9F229BCA}"/>
              </a:ext>
            </a:extLst>
          </p:cNvPr>
          <p:cNvSpPr>
            <a:spLocks noGrp="1"/>
          </p:cNvSpPr>
          <p:nvPr>
            <p:ph idx="1"/>
          </p:nvPr>
        </p:nvSpPr>
        <p:spPr/>
        <p:txBody>
          <a:bodyPr>
            <a:normAutofit/>
          </a:bodyPr>
          <a:lstStyle/>
          <a:p>
            <a:r>
              <a:rPr lang="en-US" sz="2000" b="1" dirty="0">
                <a:latin typeface="Calibri" panose="020F0502020204030204" pitchFamily="34" charset="0"/>
                <a:cs typeface="Calibri" panose="020F0502020204030204" pitchFamily="34" charset="0"/>
              </a:rPr>
              <a:t>Outcomes of the Concept and Objectives Meeting</a:t>
            </a:r>
          </a:p>
          <a:p>
            <a:pPr lvl="1"/>
            <a:r>
              <a:rPr lang="en-US" sz="1700" b="1" dirty="0">
                <a:latin typeface="Calibri" panose="020F0502020204030204" pitchFamily="34" charset="0"/>
                <a:cs typeface="Calibri" panose="020F0502020204030204" pitchFamily="34" charset="0"/>
              </a:rPr>
              <a:t>Edits to the parameters</a:t>
            </a:r>
          </a:p>
          <a:p>
            <a:pPr lvl="1"/>
            <a:r>
              <a:rPr lang="en-US" sz="1700" b="1" dirty="0">
                <a:latin typeface="Calibri" panose="020F0502020204030204" pitchFamily="34" charset="0"/>
                <a:cs typeface="Calibri" panose="020F0502020204030204" pitchFamily="34" charset="0"/>
              </a:rPr>
              <a:t>Defined operational period as 12 hours in the objectives </a:t>
            </a:r>
          </a:p>
          <a:p>
            <a:pPr lvl="1"/>
            <a:r>
              <a:rPr lang="en-US" sz="1700" b="1" dirty="0">
                <a:latin typeface="Calibri" panose="020F0502020204030204" pitchFamily="34" charset="0"/>
                <a:cs typeface="Calibri" panose="020F0502020204030204" pitchFamily="34" charset="0"/>
              </a:rPr>
              <a:t>Exercise Planning Group (everyone), Exercise Steering Committee (subset, SMEs), Exercise Planning Team (NYC DOHMH)</a:t>
            </a:r>
          </a:p>
          <a:p>
            <a:pPr lvl="1"/>
            <a:r>
              <a:rPr lang="en-US" sz="1700" b="1" dirty="0">
                <a:latin typeface="Calibri" panose="020F0502020204030204" pitchFamily="34" charset="0"/>
                <a:cs typeface="Calibri" panose="020F0502020204030204" pitchFamily="34" charset="0"/>
              </a:rPr>
              <a:t>Expanded the steering committee</a:t>
            </a: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1206569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22FD-A659-455B-A3A6-693E1ED0BE48}"/>
              </a:ext>
            </a:extLst>
          </p:cNvPr>
          <p:cNvSpPr>
            <a:spLocks noGrp="1"/>
          </p:cNvSpPr>
          <p:nvPr>
            <p:ph type="title"/>
          </p:nvPr>
        </p:nvSpPr>
        <p:spPr/>
        <p:txBody>
          <a:bodyPr>
            <a:normAutofit/>
          </a:bodyPr>
          <a:lstStyle/>
          <a:p>
            <a:r>
              <a:rPr lang="en-US" dirty="0"/>
              <a:t>Exercise Planning Timeline </a:t>
            </a:r>
          </a:p>
        </p:txBody>
      </p:sp>
      <p:sp>
        <p:nvSpPr>
          <p:cNvPr id="7" name="Slide Number Placeholder 6">
            <a:extLst>
              <a:ext uri="{FF2B5EF4-FFF2-40B4-BE49-F238E27FC236}">
                <a16:creationId xmlns:a16="http://schemas.microsoft.com/office/drawing/2014/main" id="{A0490F33-4F2E-42BA-A16A-2F2C696D05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graphicFrame>
        <p:nvGraphicFramePr>
          <p:cNvPr id="8" name="Table 7">
            <a:extLst>
              <a:ext uri="{FF2B5EF4-FFF2-40B4-BE49-F238E27FC236}">
                <a16:creationId xmlns:a16="http://schemas.microsoft.com/office/drawing/2014/main" id="{921B9935-259B-4BBB-83F9-AB479BCE01AA}"/>
              </a:ext>
            </a:extLst>
          </p:cNvPr>
          <p:cNvGraphicFramePr>
            <a:graphicFrameLocks noGrp="1"/>
          </p:cNvGraphicFramePr>
          <p:nvPr>
            <p:extLst>
              <p:ext uri="{D42A27DB-BD31-4B8C-83A1-F6EECF244321}">
                <p14:modId xmlns:p14="http://schemas.microsoft.com/office/powerpoint/2010/main" val="3881521226"/>
              </p:ext>
            </p:extLst>
          </p:nvPr>
        </p:nvGraphicFramePr>
        <p:xfrm>
          <a:off x="2000566" y="1640444"/>
          <a:ext cx="8310402" cy="3563820"/>
        </p:xfrm>
        <a:graphic>
          <a:graphicData uri="http://schemas.openxmlformats.org/drawingml/2006/table">
            <a:tbl>
              <a:tblPr firstRow="1" bandRow="1">
                <a:tableStyleId>{00A15C55-8517-42AA-B614-E9B94910E393}</a:tableStyleId>
              </a:tblPr>
              <a:tblGrid>
                <a:gridCol w="4360229">
                  <a:extLst>
                    <a:ext uri="{9D8B030D-6E8A-4147-A177-3AD203B41FA5}">
                      <a16:colId xmlns:a16="http://schemas.microsoft.com/office/drawing/2014/main" val="4059891172"/>
                    </a:ext>
                  </a:extLst>
                </a:gridCol>
                <a:gridCol w="2008406">
                  <a:extLst>
                    <a:ext uri="{9D8B030D-6E8A-4147-A177-3AD203B41FA5}">
                      <a16:colId xmlns:a16="http://schemas.microsoft.com/office/drawing/2014/main" val="333376520"/>
                    </a:ext>
                  </a:extLst>
                </a:gridCol>
                <a:gridCol w="1941767">
                  <a:extLst>
                    <a:ext uri="{9D8B030D-6E8A-4147-A177-3AD203B41FA5}">
                      <a16:colId xmlns:a16="http://schemas.microsoft.com/office/drawing/2014/main" val="1430052194"/>
                    </a:ext>
                  </a:extLst>
                </a:gridCol>
              </a:tblGrid>
              <a:tr h="733897">
                <a:tc>
                  <a:txBody>
                    <a:bodyPr/>
                    <a:lstStyle/>
                    <a:p>
                      <a:r>
                        <a:rPr lang="en-US" sz="2000" b="1" dirty="0">
                          <a:solidFill>
                            <a:schemeClr val="tx1"/>
                          </a:solidFill>
                          <a:latin typeface="Franklin Gothic Book" panose="020B0503020102020204" pitchFamily="34" charset="0"/>
                        </a:rPr>
                        <a:t>Event</a:t>
                      </a:r>
                    </a:p>
                  </a:txBody>
                  <a:tcPr anchor="ctr"/>
                </a:tc>
                <a:tc>
                  <a:txBody>
                    <a:bodyPr/>
                    <a:lstStyle/>
                    <a:p>
                      <a:r>
                        <a:rPr lang="en-US" sz="2000" b="1" dirty="0">
                          <a:solidFill>
                            <a:schemeClr val="tx1"/>
                          </a:solidFill>
                          <a:latin typeface="Franklin Gothic Book" panose="020B0503020102020204" pitchFamily="34" charset="0"/>
                        </a:rPr>
                        <a:t>Date</a:t>
                      </a:r>
                    </a:p>
                  </a:txBody>
                  <a:tcPr anchor="ctr"/>
                </a:tc>
                <a:tc>
                  <a:txBody>
                    <a:bodyPr/>
                    <a:lstStyle/>
                    <a:p>
                      <a:r>
                        <a:rPr lang="en-US" sz="2000" b="1" dirty="0">
                          <a:solidFill>
                            <a:schemeClr val="tx1"/>
                          </a:solidFill>
                          <a:latin typeface="Franklin Gothic Book" panose="020B0503020102020204" pitchFamily="34" charset="0"/>
                        </a:rPr>
                        <a:t>Time</a:t>
                      </a:r>
                    </a:p>
                  </a:txBody>
                  <a:tcPr anchor="ctr"/>
                </a:tc>
                <a:extLst>
                  <a:ext uri="{0D108BD9-81ED-4DB2-BD59-A6C34878D82A}">
                    <a16:rowId xmlns:a16="http://schemas.microsoft.com/office/drawing/2014/main" val="790371750"/>
                  </a:ext>
                </a:extLst>
              </a:tr>
              <a:tr h="469635">
                <a:tc>
                  <a:txBody>
                    <a:bodyPr/>
                    <a:lstStyle/>
                    <a:p>
                      <a:r>
                        <a:rPr lang="en-US" sz="2000" dirty="0">
                          <a:latin typeface="Franklin Gothic Book" panose="020B0503020102020204" pitchFamily="34" charset="0"/>
                        </a:rPr>
                        <a:t>Initial Planning Meeting</a:t>
                      </a:r>
                      <a:endParaRPr lang="en-US" sz="2000" b="0" dirty="0">
                        <a:solidFill>
                          <a:srgbClr val="333333"/>
                        </a:solidFill>
                        <a:latin typeface="Franklin Gothic Book" panose="020B0503020102020204" pitchFamily="34" charset="0"/>
                      </a:endParaRPr>
                    </a:p>
                  </a:txBody>
                  <a:tcPr/>
                </a:tc>
                <a:tc>
                  <a:txBody>
                    <a:bodyPr/>
                    <a:lstStyle/>
                    <a:p>
                      <a:r>
                        <a:rPr lang="en-US" sz="2000" b="0" dirty="0">
                          <a:solidFill>
                            <a:srgbClr val="333333"/>
                          </a:solidFill>
                          <a:latin typeface="Franklin Gothic Book" panose="020B0503020102020204" pitchFamily="34" charset="0"/>
                        </a:rPr>
                        <a:t>10/31/2022</a:t>
                      </a:r>
                    </a:p>
                  </a:txBody>
                  <a:tcPr/>
                </a:tc>
                <a:tc>
                  <a:txBody>
                    <a:bodyPr/>
                    <a:lstStyle/>
                    <a:p>
                      <a:r>
                        <a:rPr lang="en-US" sz="2000" b="0" dirty="0">
                          <a:solidFill>
                            <a:srgbClr val="333333"/>
                          </a:solidFill>
                          <a:latin typeface="Franklin Gothic Book" panose="020B0503020102020204" pitchFamily="34" charset="0"/>
                        </a:rPr>
                        <a:t>1PM-2PM</a:t>
                      </a:r>
                    </a:p>
                  </a:txBody>
                  <a:tcPr/>
                </a:tc>
                <a:extLst>
                  <a:ext uri="{0D108BD9-81ED-4DB2-BD59-A6C34878D82A}">
                    <a16:rowId xmlns:a16="http://schemas.microsoft.com/office/drawing/2014/main" val="2879873552"/>
                  </a:ext>
                </a:extLst>
              </a:tr>
              <a:tr h="414812">
                <a:tc>
                  <a:txBody>
                    <a:bodyPr/>
                    <a:lstStyle/>
                    <a:p>
                      <a:r>
                        <a:rPr lang="en-US" sz="2000" dirty="0">
                          <a:latin typeface="Franklin Gothic Book" panose="020B0503020102020204" pitchFamily="34" charset="0"/>
                        </a:rPr>
                        <a:t>Midterm Planning Meeting</a:t>
                      </a:r>
                      <a:endParaRPr lang="en-US" sz="2000" b="0" dirty="0">
                        <a:solidFill>
                          <a:srgbClr val="333333"/>
                        </a:solidFill>
                        <a:latin typeface="Franklin Gothic Book" panose="020B0503020102020204" pitchFamily="34" charset="0"/>
                      </a:endParaRPr>
                    </a:p>
                  </a:txBody>
                  <a:tcPr/>
                </a:tc>
                <a:tc>
                  <a:txBody>
                    <a:bodyPr/>
                    <a:lstStyle/>
                    <a:p>
                      <a:r>
                        <a:rPr lang="en-US" sz="2000" b="0" dirty="0">
                          <a:solidFill>
                            <a:srgbClr val="333333"/>
                          </a:solidFill>
                          <a:latin typeface="Franklin Gothic Book" panose="020B0503020102020204" pitchFamily="34" charset="0"/>
                        </a:rPr>
                        <a:t>12/12/2022</a:t>
                      </a:r>
                    </a:p>
                  </a:txBody>
                  <a:tcPr/>
                </a:tc>
                <a:tc>
                  <a:txBody>
                    <a:bodyPr/>
                    <a:lstStyle/>
                    <a:p>
                      <a:r>
                        <a:rPr lang="en-US" sz="2000" b="0" dirty="0">
                          <a:solidFill>
                            <a:srgbClr val="333333"/>
                          </a:solidFill>
                          <a:latin typeface="Franklin Gothic Book" panose="020B0503020102020204" pitchFamily="34" charset="0"/>
                        </a:rPr>
                        <a:t>11AM-12PM</a:t>
                      </a:r>
                    </a:p>
                  </a:txBody>
                  <a:tcPr/>
                </a:tc>
                <a:extLst>
                  <a:ext uri="{0D108BD9-81ED-4DB2-BD59-A6C34878D82A}">
                    <a16:rowId xmlns:a16="http://schemas.microsoft.com/office/drawing/2014/main" val="48468909"/>
                  </a:ext>
                </a:extLst>
              </a:tr>
              <a:tr h="414812">
                <a:tc>
                  <a:txBody>
                    <a:bodyPr/>
                    <a:lstStyle/>
                    <a:p>
                      <a:r>
                        <a:rPr lang="en-US" sz="2000" dirty="0">
                          <a:latin typeface="Franklin Gothic Book" panose="020B0503020102020204" pitchFamily="34" charset="0"/>
                        </a:rPr>
                        <a:t>Final Planning Meeting</a:t>
                      </a:r>
                      <a:endParaRPr lang="en-US" sz="2000" b="0" dirty="0">
                        <a:solidFill>
                          <a:srgbClr val="333333"/>
                        </a:solidFill>
                        <a:latin typeface="Franklin Gothic Book" panose="020B05030201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Franklin Gothic Book" panose="020B0503020102020204" pitchFamily="34" charset="0"/>
                          <a:ea typeface="+mn-ea"/>
                          <a:cs typeface="+mn-cs"/>
                        </a:rPr>
                        <a:t>1/18/2023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rgbClr val="333333"/>
                          </a:solidFill>
                          <a:latin typeface="Franklin Gothic Book" panose="020B0503020102020204" pitchFamily="34" charset="0"/>
                        </a:rPr>
                        <a:t>11AM-12PM</a:t>
                      </a:r>
                    </a:p>
                  </a:txBody>
                  <a:tcPr/>
                </a:tc>
                <a:extLst>
                  <a:ext uri="{0D108BD9-81ED-4DB2-BD59-A6C34878D82A}">
                    <a16:rowId xmlns:a16="http://schemas.microsoft.com/office/drawing/2014/main" val="3583134184"/>
                  </a:ext>
                </a:extLst>
              </a:tr>
              <a:tr h="414812">
                <a:tc>
                  <a:txBody>
                    <a:bodyPr/>
                    <a:lstStyle/>
                    <a:p>
                      <a:r>
                        <a:rPr lang="en-US" sz="2000" dirty="0">
                          <a:latin typeface="Franklin Gothic Book" panose="020B0503020102020204" pitchFamily="34" charset="0"/>
                        </a:rPr>
                        <a:t>Exercise</a:t>
                      </a:r>
                      <a:endParaRPr lang="en-US" sz="2000" b="0" dirty="0">
                        <a:solidFill>
                          <a:srgbClr val="333333"/>
                        </a:solidFill>
                        <a:latin typeface="Franklin Gothic Book" panose="020B05030201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Franklin Gothic Book" panose="020B0503020102020204" pitchFamily="34" charset="0"/>
                          <a:ea typeface="+mn-ea"/>
                          <a:cs typeface="+mn-cs"/>
                        </a:rPr>
                        <a:t>2/16/2023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Franklin Gothic Book" panose="020B0503020102020204" pitchFamily="34" charset="0"/>
                          <a:ea typeface="+mn-ea"/>
                          <a:cs typeface="+mn-cs"/>
                        </a:rPr>
                        <a:t>10AM-12PM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Franklin Gothic Book" panose="020B0503020102020204" pitchFamily="34" charset="0"/>
                          <a:ea typeface="+mn-ea"/>
                          <a:cs typeface="+mn-cs"/>
                        </a:rPr>
                        <a:t>1PM-3PM</a:t>
                      </a:r>
                    </a:p>
                  </a:txBody>
                  <a:tcPr/>
                </a:tc>
                <a:extLst>
                  <a:ext uri="{0D108BD9-81ED-4DB2-BD59-A6C34878D82A}">
                    <a16:rowId xmlns:a16="http://schemas.microsoft.com/office/drawing/2014/main" val="2529327509"/>
                  </a:ext>
                </a:extLst>
              </a:tr>
              <a:tr h="414812">
                <a:tc>
                  <a:txBody>
                    <a:bodyPr/>
                    <a:lstStyle/>
                    <a:p>
                      <a:r>
                        <a:rPr lang="en-US" sz="2000" dirty="0">
                          <a:latin typeface="Franklin Gothic Book" panose="020B0503020102020204" pitchFamily="34" charset="0"/>
                        </a:rPr>
                        <a:t>After-Action Meeting</a:t>
                      </a:r>
                      <a:endParaRPr lang="en-US" sz="2000" b="0" dirty="0">
                        <a:solidFill>
                          <a:srgbClr val="333333"/>
                        </a:solidFill>
                        <a:latin typeface="Franklin Gothic Book" panose="020B05030201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Franklin Gothic Book" panose="020B0503020102020204" pitchFamily="34" charset="0"/>
                          <a:ea typeface="+mn-ea"/>
                          <a:cs typeface="+mn-cs"/>
                        </a:rPr>
                        <a:t>3/1/2023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Franklin Gothic Book" panose="020B0503020102020204" pitchFamily="34" charset="0"/>
                          <a:ea typeface="+mn-ea"/>
                          <a:cs typeface="+mn-cs"/>
                        </a:rPr>
                        <a:t>10AM-11:30AM</a:t>
                      </a:r>
                    </a:p>
                  </a:txBody>
                  <a:tcPr/>
                </a:tc>
                <a:extLst>
                  <a:ext uri="{0D108BD9-81ED-4DB2-BD59-A6C34878D82A}">
                    <a16:rowId xmlns:a16="http://schemas.microsoft.com/office/drawing/2014/main" val="961122610"/>
                  </a:ext>
                </a:extLst>
              </a:tr>
              <a:tr h="414812">
                <a:tc>
                  <a:txBody>
                    <a:bodyPr/>
                    <a:lstStyle/>
                    <a:p>
                      <a:r>
                        <a:rPr lang="en-US" sz="2000" dirty="0">
                          <a:latin typeface="Franklin Gothic Book" panose="020B0503020102020204" pitchFamily="34" charset="0"/>
                        </a:rPr>
                        <a:t>Final AAR/IP</a:t>
                      </a:r>
                      <a:endParaRPr lang="en-US" sz="2000" b="0" dirty="0">
                        <a:solidFill>
                          <a:srgbClr val="333333"/>
                        </a:solidFill>
                        <a:latin typeface="Franklin Gothic Book" panose="020B05030201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33"/>
                          </a:solidFill>
                          <a:effectLst/>
                          <a:uLnTx/>
                          <a:uFillTx/>
                          <a:latin typeface="Franklin Gothic Book" panose="020B0503020102020204" pitchFamily="34" charset="0"/>
                          <a:ea typeface="+mn-ea"/>
                          <a:cs typeface="+mn-cs"/>
                        </a:rPr>
                        <a:t>4/21/2023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33333"/>
                        </a:solidFill>
                        <a:effectLst/>
                        <a:uLnTx/>
                        <a:uFillTx/>
                        <a:latin typeface="Franklin Gothic Book" panose="020B0503020102020204" pitchFamily="34" charset="0"/>
                        <a:ea typeface="+mn-ea"/>
                        <a:cs typeface="+mn-cs"/>
                      </a:endParaRPr>
                    </a:p>
                  </a:txBody>
                  <a:tcPr/>
                </a:tc>
                <a:extLst>
                  <a:ext uri="{0D108BD9-81ED-4DB2-BD59-A6C34878D82A}">
                    <a16:rowId xmlns:a16="http://schemas.microsoft.com/office/drawing/2014/main" val="1856977038"/>
                  </a:ext>
                </a:extLst>
              </a:tr>
            </a:tbl>
          </a:graphicData>
        </a:graphic>
      </p:graphicFrame>
    </p:spTree>
    <p:extLst>
      <p:ext uri="{BB962C8B-B14F-4D97-AF65-F5344CB8AC3E}">
        <p14:creationId xmlns:p14="http://schemas.microsoft.com/office/powerpoint/2010/main" val="4073191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D8D89AF-09A2-44B3-8124-64CE1BF4FDA0}"/>
              </a:ext>
            </a:extLst>
          </p:cNvPr>
          <p:cNvSpPr>
            <a:spLocks noGrp="1"/>
          </p:cNvSpPr>
          <p:nvPr>
            <p:ph type="title"/>
          </p:nvPr>
        </p:nvSpPr>
        <p:spPr/>
        <p:txBody>
          <a:bodyPr>
            <a:normAutofit fontScale="90000"/>
          </a:bodyPr>
          <a:lstStyle/>
          <a:p>
            <a:r>
              <a:rPr lang="en-US" dirty="0">
                <a:solidFill>
                  <a:schemeClr val="tx1"/>
                </a:solidFill>
                <a:effectLst/>
                <a:ea typeface="Calibri" charset="0"/>
                <a:cs typeface="Calibri" panose="020F0502020204030204" pitchFamily="34" charset="0"/>
              </a:rPr>
              <a:t>Exercise Design Elements</a:t>
            </a:r>
            <a:br>
              <a:rPr lang="en-US" dirty="0">
                <a:effectLst/>
                <a:ea typeface="Calibri" charset="0"/>
                <a:cs typeface="Calibri" panose="020F0502020204030204" pitchFamily="34" charset="0"/>
              </a:rPr>
            </a:br>
            <a:endParaRPr lang="en-US" dirty="0">
              <a:effectLst/>
            </a:endParaRPr>
          </a:p>
        </p:txBody>
      </p:sp>
      <p:sp>
        <p:nvSpPr>
          <p:cNvPr id="3" name="Slide Number Placeholder 2">
            <a:extLst>
              <a:ext uri="{FF2B5EF4-FFF2-40B4-BE49-F238E27FC236}">
                <a16:creationId xmlns:a16="http://schemas.microsoft.com/office/drawing/2014/main" id="{9798F6CE-BB69-44A2-85F3-720709F359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A4B26-F65E-4771-8FFD-84ABE4FCD18A}" type="slidenum">
              <a:rPr kumimoji="0" lang="en-US" sz="11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100" b="1" i="0" u="none" strike="noStrike" kern="1200" cap="none" spc="0" normalizeH="0" baseline="0" noProof="0" dirty="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731200146"/>
      </p:ext>
    </p:extLst>
  </p:cSld>
  <p:clrMapOvr>
    <a:masterClrMapping/>
  </p:clrMapOvr>
</p:sld>
</file>

<file path=ppt/theme/theme1.xml><?xml version="1.0" encoding="utf-8"?>
<a:theme xmlns:a="http://schemas.openxmlformats.org/drawingml/2006/main" name="Theme2">
  <a:themeElements>
    <a:clrScheme name="RI">
      <a:dk1>
        <a:sysClr val="windowText" lastClr="000000"/>
      </a:dk1>
      <a:lt1>
        <a:sysClr val="window" lastClr="FFFFFF"/>
      </a:lt1>
      <a:dk2>
        <a:srgbClr val="323232"/>
      </a:dk2>
      <a:lt2>
        <a:srgbClr val="E3DED1"/>
      </a:lt2>
      <a:accent1>
        <a:srgbClr val="243658"/>
      </a:accent1>
      <a:accent2>
        <a:srgbClr val="675C53"/>
      </a:accent2>
      <a:accent3>
        <a:srgbClr val="AD8B3A"/>
      </a:accent3>
      <a:accent4>
        <a:srgbClr val="98C4FF"/>
      </a:accent4>
      <a:accent5>
        <a:srgbClr val="E3DED1"/>
      </a:accent5>
      <a:accent6>
        <a:srgbClr val="1D427D"/>
      </a:accent6>
      <a:hlink>
        <a:srgbClr val="989898"/>
      </a:hlink>
      <a:folHlink>
        <a:srgbClr val="464646"/>
      </a:folHlink>
    </a:clrScheme>
    <a:fontScheme name="Sego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60DD1A7C-8D8B-400F-BACA-F7244FC35FBB}" vid="{097EE22B-2F94-4F0D-A478-E13D853CCE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58f4e35-b3f2-4a2f-8a15-5de3cd9cafbb">
      <UserInfo>
        <DisplayName>Darrin Pruitt</DisplayName>
        <AccountId>27</AccountId>
        <AccountType/>
      </UserInfo>
      <UserInfo>
        <DisplayName>Taina Lopez</DisplayName>
        <AccountId>53</AccountId>
        <AccountType/>
      </UserInfo>
      <UserInfo>
        <DisplayName>Marsha Williams</DisplayName>
        <AccountId>52</AccountId>
        <AccountType/>
      </UserInfo>
      <UserInfo>
        <DisplayName>Heather Murphy</DisplayName>
        <AccountId>1972</AccountId>
        <AccountType/>
      </UserInfo>
      <UserInfo>
        <DisplayName>David Miller Jr</DisplayName>
        <AccountId>1058</AccountId>
        <AccountType/>
      </UserInfo>
      <UserInfo>
        <DisplayName>Chanukka Smith</DisplayName>
        <AccountId>48</AccountId>
        <AccountType/>
      </UserInfo>
    </SharedWithUsers>
    <lcf76f155ced4ddcb4097134ff3c332f xmlns="e657694c-114f-431e-9d17-3bdd7a4941de">
      <Terms xmlns="http://schemas.microsoft.com/office/infopath/2007/PartnerControls"/>
    </lcf76f155ced4ddcb4097134ff3c332f>
    <TaxCatchAll xmlns="058f4e35-b3f2-4a2f-8a15-5de3cd9cafb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CE3CA0C4440444385A5480C7570337C" ma:contentTypeVersion="14" ma:contentTypeDescription="Create a new document." ma:contentTypeScope="" ma:versionID="caab901d80754a74f1b1998f2eadef85">
  <xsd:schema xmlns:xsd="http://www.w3.org/2001/XMLSchema" xmlns:xs="http://www.w3.org/2001/XMLSchema" xmlns:p="http://schemas.microsoft.com/office/2006/metadata/properties" xmlns:ns2="e657694c-114f-431e-9d17-3bdd7a4941de" xmlns:ns3="058f4e35-b3f2-4a2f-8a15-5de3cd9cafbb" targetNamespace="http://schemas.microsoft.com/office/2006/metadata/properties" ma:root="true" ma:fieldsID="a90aef63ecc44800522b3d26e682bec4" ns2:_="" ns3:_="">
    <xsd:import namespace="e657694c-114f-431e-9d17-3bdd7a4941de"/>
    <xsd:import namespace="058f4e35-b3f2-4a2f-8a15-5de3cd9caf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57694c-114f-431e-9d17-3bdd7a4941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dcf1511-0aa8-4c72-be8c-c7f622dcfab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58f4e35-b3f2-4a2f-8a15-5de3cd9cafb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5c21d23-beba-4c3c-9e70-6c7f50713a82}" ma:internalName="TaxCatchAll" ma:showField="CatchAllData" ma:web="058f4e35-b3f2-4a2f-8a15-5de3cd9caf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C3DB46-41FE-444C-B940-BC193D47809F}">
  <ds:schemaRefs>
    <ds:schemaRef ds:uri="http://schemas.microsoft.com/sharepoint/v3/contenttype/forms"/>
  </ds:schemaRefs>
</ds:datastoreItem>
</file>

<file path=customXml/itemProps2.xml><?xml version="1.0" encoding="utf-8"?>
<ds:datastoreItem xmlns:ds="http://schemas.openxmlformats.org/officeDocument/2006/customXml" ds:itemID="{5D2A3428-4B57-4374-95A6-E7C588FAF5B2}">
  <ds:schemaRefs>
    <ds:schemaRef ds:uri="http://purl.org/dc/terms/"/>
    <ds:schemaRef ds:uri="http://purl.org/dc/elements/1.1/"/>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e657694c-114f-431e-9d17-3bdd7a4941de"/>
    <ds:schemaRef ds:uri="http://schemas.microsoft.com/office/infopath/2007/PartnerControls"/>
    <ds:schemaRef ds:uri="058f4e35-b3f2-4a2f-8a15-5de3cd9cafbb"/>
    <ds:schemaRef ds:uri="http://purl.org/dc/dcmitype/"/>
  </ds:schemaRefs>
</ds:datastoreItem>
</file>

<file path=customXml/itemProps3.xml><?xml version="1.0" encoding="utf-8"?>
<ds:datastoreItem xmlns:ds="http://schemas.openxmlformats.org/officeDocument/2006/customXml" ds:itemID="{9BD50612-46FE-4107-8FC8-208B2AB8A10C}"/>
</file>

<file path=docProps/app.xml><?xml version="1.0" encoding="utf-8"?>
<Properties xmlns="http://schemas.openxmlformats.org/officeDocument/2006/extended-properties" xmlns:vt="http://schemas.openxmlformats.org/officeDocument/2006/docPropsVTypes">
  <TotalTime>6112</TotalTime>
  <Words>1412</Words>
  <Application>Microsoft Office PowerPoint</Application>
  <PresentationFormat>Widescreen</PresentationFormat>
  <Paragraphs>239</Paragraphs>
  <Slides>30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Franklin Gothic Book</vt:lpstr>
      <vt:lpstr>Segoe UI</vt:lpstr>
      <vt:lpstr>Segoe UI Semibold</vt:lpstr>
      <vt:lpstr>Wingdings</vt:lpstr>
      <vt:lpstr>Wingdings 3</vt:lpstr>
      <vt:lpstr>Theme2</vt:lpstr>
      <vt:lpstr> Hospital Preparedness Program (HPP)  Budget Period 4 (BP4) Burn Surge TTX   Tabletop Exercise</vt:lpstr>
      <vt:lpstr>Welcome!</vt:lpstr>
      <vt:lpstr>Outline – Meeting Agenda</vt:lpstr>
      <vt:lpstr>Trusted Agents</vt:lpstr>
      <vt:lpstr>Meeting Objectives</vt:lpstr>
      <vt:lpstr>Planning Updates </vt:lpstr>
      <vt:lpstr>Planning updates</vt:lpstr>
      <vt:lpstr>Exercise Planning Timeline </vt:lpstr>
      <vt:lpstr>Exercise Design Elements </vt:lpstr>
      <vt:lpstr>Exercise Design Discussion Points</vt:lpstr>
      <vt:lpstr>Exercise Focus Areas and Scope</vt:lpstr>
      <vt:lpstr>Proposed Exercise Objectives</vt:lpstr>
      <vt:lpstr>Proposed Exercise Objectives</vt:lpstr>
      <vt:lpstr>Evaluation Requirements</vt:lpstr>
      <vt:lpstr>Plans, Policies, and Procedures</vt:lpstr>
      <vt:lpstr>Scenario</vt:lpstr>
      <vt:lpstr>Exercise Participants</vt:lpstr>
      <vt:lpstr>Exercise Documentation</vt:lpstr>
      <vt:lpstr>Exercise Development Elements </vt:lpstr>
      <vt:lpstr>Exercise Development Discussion Points</vt:lpstr>
      <vt:lpstr>Exercise Logistics</vt:lpstr>
      <vt:lpstr>Exercise Planning Team Roles and Responsibilities</vt:lpstr>
      <vt:lpstr>Exercise Planning Timeline</vt:lpstr>
      <vt:lpstr>Exercise Staffing</vt:lpstr>
      <vt:lpstr>Outstanding Issues</vt:lpstr>
      <vt:lpstr>Conclusion </vt:lpstr>
      <vt:lpstr>Action Items</vt:lpstr>
      <vt:lpstr>Next Meetings</vt:lpstr>
      <vt:lpstr>QUESTIONS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Chanukka Smith</dc:creator>
  <cp:lastModifiedBy>Nicole Marks</cp:lastModifiedBy>
  <cp:revision>54</cp:revision>
  <dcterms:created xsi:type="dcterms:W3CDTF">2021-08-26T13:48:59Z</dcterms:created>
  <dcterms:modified xsi:type="dcterms:W3CDTF">2022-10-28T19:06:43Z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0x0101009CE3CA0C4440444385A5480C7570337C</vt:lpwstr>
  </property>
</Properties>
</file>